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e8316334e93e4141" Type="http://schemas.microsoft.com/office/2006/relationships/txt" Target="udata/data.dat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32"/>
  </p:notesMasterIdLst>
  <p:sldIdLst>
    <p:sldId id="256" r:id="rId6"/>
    <p:sldId id="257" r:id="rId7"/>
    <p:sldId id="678" r:id="rId8"/>
    <p:sldId id="687" r:id="rId9"/>
    <p:sldId id="686" r:id="rId10"/>
    <p:sldId id="702" r:id="rId11"/>
    <p:sldId id="681" r:id="rId12"/>
    <p:sldId id="684" r:id="rId13"/>
    <p:sldId id="680" r:id="rId14"/>
    <p:sldId id="688" r:id="rId15"/>
    <p:sldId id="685" r:id="rId16"/>
    <p:sldId id="682" r:id="rId17"/>
    <p:sldId id="683" r:id="rId18"/>
    <p:sldId id="690" r:id="rId19"/>
    <p:sldId id="699" r:id="rId20"/>
    <p:sldId id="689" r:id="rId21"/>
    <p:sldId id="691" r:id="rId22"/>
    <p:sldId id="696" r:id="rId23"/>
    <p:sldId id="692" r:id="rId24"/>
    <p:sldId id="698" r:id="rId25"/>
    <p:sldId id="694" r:id="rId26"/>
    <p:sldId id="700" r:id="rId27"/>
    <p:sldId id="695" r:id="rId28"/>
    <p:sldId id="693" r:id="rId29"/>
    <p:sldId id="701" r:id="rId30"/>
    <p:sldId id="259" r:id="rId31"/>
  </p:sldIdLst>
  <p:sldSz cx="11522075" cy="6480175"/>
  <p:notesSz cx="6858000" cy="9144000"/>
  <p:defaultTextStyle>
    <a:defPPr>
      <a:defRPr lang="zh-CN"/>
    </a:defPPr>
    <a:lvl1pPr marL="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4165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422"/>
    <a:srgbClr val="D75F20"/>
    <a:srgbClr val="E31D1A"/>
    <a:srgbClr val="E22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 autoAdjust="0"/>
    <p:restoredTop sz="80401" autoAdjust="0"/>
  </p:normalViewPr>
  <p:slideViewPr>
    <p:cSldViewPr>
      <p:cViewPr varScale="1">
        <p:scale>
          <a:sx n="139" d="100"/>
          <a:sy n="139" d="100"/>
        </p:scale>
        <p:origin x="560" y="168"/>
      </p:cViewPr>
      <p:guideLst>
        <p:guide orient="horz" pos="2040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24" y="90"/>
      </p:cViewPr>
      <p:guideLst>
        <p:guide orient="horz" pos="287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6T16:55:09.37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0A8BA-9BDC-6341-8DF1-52FB623E5588}" type="doc">
      <dgm:prSet loTypeId="urn:microsoft.com/office/officeart/2008/layout/VerticalCurvedLis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872B0617-5691-3D4C-BC17-7C7E95FE4855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基本能力与概念</a:t>
          </a:r>
        </a:p>
      </dgm:t>
    </dgm:pt>
    <dgm:pt modelId="{C20800DA-8E40-8740-8E2C-7726B1E7CE2C}" type="parTrans" cxnId="{A63A8B59-A3A6-1448-9A18-6C07E4A43FF0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7843219-A29E-F143-AA45-04B0FF788491}" type="sibTrans" cxnId="{A63A8B59-A3A6-1448-9A18-6C07E4A43FF0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A05C3B3-DA3E-0A46-9797-9922CC982B36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机器监控</a:t>
          </a:r>
        </a:p>
      </dgm:t>
    </dgm:pt>
    <dgm:pt modelId="{FC9442DD-5176-734A-829A-98F3CB4CA9AF}" type="parTrans" cxnId="{6CF50C76-AA85-BF47-9ABD-5EA130F2798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175FA8A-1612-504B-9C17-41BAFCF7DE83}" type="sibTrans" cxnId="{6CF50C76-AA85-BF47-9ABD-5EA130F2798C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2FA820D-3480-9646-BAC5-6E1ECCB58E31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告警管理</a:t>
          </a:r>
        </a:p>
      </dgm:t>
    </dgm:pt>
    <dgm:pt modelId="{3E6D09C3-5214-D147-AD45-02C280CC3AD0}" type="parTrans" cxnId="{4BFAC63E-92E4-7341-86DB-7478796F4204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E8FB2D9-188E-C042-BB68-63EC8B095617}" type="sibTrans" cxnId="{4BFAC63E-92E4-7341-86DB-7478796F4204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3C7C6E8-E474-3A48-BD43-416063937AF8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告警联系人</a:t>
          </a:r>
        </a:p>
      </dgm:t>
    </dgm:pt>
    <dgm:pt modelId="{A0029C2E-D858-5D4A-A4AD-C831AFF09F02}" type="parTrans" cxnId="{02BE53D5-97E8-F54F-8CBE-B383DE3C157A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338AEC3-1413-BA43-89CA-DBD9156B8B35}" type="sibTrans" cxnId="{02BE53D5-97E8-F54F-8CBE-B383DE3C157A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32879C4-6CC7-9445-BADC-3968F46197FB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暂停告警</a:t>
          </a:r>
        </a:p>
      </dgm:t>
    </dgm:pt>
    <dgm:pt modelId="{6F0B2855-388A-C74A-A368-28B04E0C5FA4}" type="parTrans" cxnId="{CDF27BE6-16B4-0449-BEBA-2360FA2AC46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9281812-856A-0940-A33A-31405A569F27}" type="sibTrans" cxnId="{CDF27BE6-16B4-0449-BEBA-2360FA2AC46F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3C3B908-3F06-BA41-B50C-4DF2A4FA2D55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单个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IP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查询</a:t>
          </a:r>
        </a:p>
      </dgm:t>
    </dgm:pt>
    <dgm:pt modelId="{44B95B54-4008-9540-AC3D-73B02830D3AA}" type="parTrans" cxnId="{6AC8E2D6-C352-DB40-BA78-8A07C8A9065B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F46D513-6635-7C4B-878A-3801B063335A}" type="sibTrans" cxnId="{6AC8E2D6-C352-DB40-BA78-8A07C8A9065B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AF2D008-2BE2-6449-9DDE-7B9664753091}" type="pres">
      <dgm:prSet presAssocID="{E950A8BA-9BDC-6341-8DF1-52FB623E5588}" presName="Name0" presStyleCnt="0">
        <dgm:presLayoutVars>
          <dgm:chMax val="7"/>
          <dgm:chPref val="7"/>
          <dgm:dir/>
        </dgm:presLayoutVars>
      </dgm:prSet>
      <dgm:spPr/>
    </dgm:pt>
    <dgm:pt modelId="{CD84727C-DC1D-7B4C-B812-A54BEECB78CF}" type="pres">
      <dgm:prSet presAssocID="{E950A8BA-9BDC-6341-8DF1-52FB623E5588}" presName="Name1" presStyleCnt="0"/>
      <dgm:spPr/>
    </dgm:pt>
    <dgm:pt modelId="{BF59AA99-0DCC-D747-8955-43C419361D88}" type="pres">
      <dgm:prSet presAssocID="{E950A8BA-9BDC-6341-8DF1-52FB623E5588}" presName="cycle" presStyleCnt="0"/>
      <dgm:spPr/>
    </dgm:pt>
    <dgm:pt modelId="{E71DD8C0-6D11-4C41-8F49-3FBAD10E00D6}" type="pres">
      <dgm:prSet presAssocID="{E950A8BA-9BDC-6341-8DF1-52FB623E5588}" presName="srcNode" presStyleLbl="node1" presStyleIdx="0" presStyleCnt="6"/>
      <dgm:spPr/>
    </dgm:pt>
    <dgm:pt modelId="{B7BE68D6-B1BB-B849-BC5F-1D745DDDEF3D}" type="pres">
      <dgm:prSet presAssocID="{E950A8BA-9BDC-6341-8DF1-52FB623E5588}" presName="conn" presStyleLbl="parChTrans1D2" presStyleIdx="0" presStyleCnt="1"/>
      <dgm:spPr/>
    </dgm:pt>
    <dgm:pt modelId="{C539FBDE-5C24-3148-8E95-A1B4ED19C5BA}" type="pres">
      <dgm:prSet presAssocID="{E950A8BA-9BDC-6341-8DF1-52FB623E5588}" presName="extraNode" presStyleLbl="node1" presStyleIdx="0" presStyleCnt="6"/>
      <dgm:spPr/>
    </dgm:pt>
    <dgm:pt modelId="{2FCC37A1-A215-9947-85A9-DADD1E454199}" type="pres">
      <dgm:prSet presAssocID="{E950A8BA-9BDC-6341-8DF1-52FB623E5588}" presName="dstNode" presStyleLbl="node1" presStyleIdx="0" presStyleCnt="6"/>
      <dgm:spPr/>
    </dgm:pt>
    <dgm:pt modelId="{76DE94B2-E2E5-A24C-9B2E-C2710FC95DF4}" type="pres">
      <dgm:prSet presAssocID="{872B0617-5691-3D4C-BC17-7C7E95FE4855}" presName="text_1" presStyleLbl="node1" presStyleIdx="0" presStyleCnt="6">
        <dgm:presLayoutVars>
          <dgm:bulletEnabled val="1"/>
        </dgm:presLayoutVars>
      </dgm:prSet>
      <dgm:spPr/>
    </dgm:pt>
    <dgm:pt modelId="{0DA02C44-8B8B-294F-BBEB-CAEA4D1723B9}" type="pres">
      <dgm:prSet presAssocID="{872B0617-5691-3D4C-BC17-7C7E95FE4855}" presName="accent_1" presStyleCnt="0"/>
      <dgm:spPr/>
    </dgm:pt>
    <dgm:pt modelId="{A5EEEA9A-15E2-E941-8C0D-4DEFB2394CB1}" type="pres">
      <dgm:prSet presAssocID="{872B0617-5691-3D4C-BC17-7C7E95FE4855}" presName="accentRepeatNode" presStyleLbl="solidFgAcc1" presStyleIdx="0" presStyleCnt="6"/>
      <dgm:spPr/>
    </dgm:pt>
    <dgm:pt modelId="{0FEFCC7D-1BF5-D546-90B5-81F9478293A2}" type="pres">
      <dgm:prSet presAssocID="{BA05C3B3-DA3E-0A46-9797-9922CC982B36}" presName="text_2" presStyleLbl="node1" presStyleIdx="1" presStyleCnt="6">
        <dgm:presLayoutVars>
          <dgm:bulletEnabled val="1"/>
        </dgm:presLayoutVars>
      </dgm:prSet>
      <dgm:spPr/>
    </dgm:pt>
    <dgm:pt modelId="{C7C71C4B-4C06-BA4C-8566-CC0F7E3173DE}" type="pres">
      <dgm:prSet presAssocID="{BA05C3B3-DA3E-0A46-9797-9922CC982B36}" presName="accent_2" presStyleCnt="0"/>
      <dgm:spPr/>
    </dgm:pt>
    <dgm:pt modelId="{9F18C27F-1DF7-B544-A813-8714B166F2C3}" type="pres">
      <dgm:prSet presAssocID="{BA05C3B3-DA3E-0A46-9797-9922CC982B36}" presName="accentRepeatNode" presStyleLbl="solidFgAcc1" presStyleIdx="1" presStyleCnt="6"/>
      <dgm:spPr/>
    </dgm:pt>
    <dgm:pt modelId="{6FE51D91-6D4E-9D48-8B22-BEE55782109B}" type="pres">
      <dgm:prSet presAssocID="{42FA820D-3480-9646-BAC5-6E1ECCB58E31}" presName="text_3" presStyleLbl="node1" presStyleIdx="2" presStyleCnt="6">
        <dgm:presLayoutVars>
          <dgm:bulletEnabled val="1"/>
        </dgm:presLayoutVars>
      </dgm:prSet>
      <dgm:spPr/>
    </dgm:pt>
    <dgm:pt modelId="{BF42A843-3FF5-224B-B6D6-8C44C5950996}" type="pres">
      <dgm:prSet presAssocID="{42FA820D-3480-9646-BAC5-6E1ECCB58E31}" presName="accent_3" presStyleCnt="0"/>
      <dgm:spPr/>
    </dgm:pt>
    <dgm:pt modelId="{32D27D3C-4344-B54B-A8D9-15F6116A1A4A}" type="pres">
      <dgm:prSet presAssocID="{42FA820D-3480-9646-BAC5-6E1ECCB58E31}" presName="accentRepeatNode" presStyleLbl="solidFgAcc1" presStyleIdx="2" presStyleCnt="6"/>
      <dgm:spPr/>
    </dgm:pt>
    <dgm:pt modelId="{D7105E76-7DFC-FB4D-A56F-9A683132A6D4}" type="pres">
      <dgm:prSet presAssocID="{C3C7C6E8-E474-3A48-BD43-416063937AF8}" presName="text_4" presStyleLbl="node1" presStyleIdx="3" presStyleCnt="6">
        <dgm:presLayoutVars>
          <dgm:bulletEnabled val="1"/>
        </dgm:presLayoutVars>
      </dgm:prSet>
      <dgm:spPr/>
    </dgm:pt>
    <dgm:pt modelId="{306E109A-3745-C248-ACDF-1669EDC217D3}" type="pres">
      <dgm:prSet presAssocID="{C3C7C6E8-E474-3A48-BD43-416063937AF8}" presName="accent_4" presStyleCnt="0"/>
      <dgm:spPr/>
    </dgm:pt>
    <dgm:pt modelId="{4C2A2AEB-D25B-1D40-B549-54405D0646C9}" type="pres">
      <dgm:prSet presAssocID="{C3C7C6E8-E474-3A48-BD43-416063937AF8}" presName="accentRepeatNode" presStyleLbl="solidFgAcc1" presStyleIdx="3" presStyleCnt="6"/>
      <dgm:spPr/>
    </dgm:pt>
    <dgm:pt modelId="{213EC870-CF83-774B-956E-DBC8C99B31E0}" type="pres">
      <dgm:prSet presAssocID="{E32879C4-6CC7-9445-BADC-3968F46197FB}" presName="text_5" presStyleLbl="node1" presStyleIdx="4" presStyleCnt="6">
        <dgm:presLayoutVars>
          <dgm:bulletEnabled val="1"/>
        </dgm:presLayoutVars>
      </dgm:prSet>
      <dgm:spPr/>
    </dgm:pt>
    <dgm:pt modelId="{6C84597B-EF18-6349-902C-0C2BF0C14B08}" type="pres">
      <dgm:prSet presAssocID="{E32879C4-6CC7-9445-BADC-3968F46197FB}" presName="accent_5" presStyleCnt="0"/>
      <dgm:spPr/>
    </dgm:pt>
    <dgm:pt modelId="{5656CFFC-400B-364A-A6DE-81F8BD3B3012}" type="pres">
      <dgm:prSet presAssocID="{E32879C4-6CC7-9445-BADC-3968F46197FB}" presName="accentRepeatNode" presStyleLbl="solidFgAcc1" presStyleIdx="4" presStyleCnt="6"/>
      <dgm:spPr/>
    </dgm:pt>
    <dgm:pt modelId="{D323CC20-BB4E-F146-A951-91D67A443448}" type="pres">
      <dgm:prSet presAssocID="{23C3B908-3F06-BA41-B50C-4DF2A4FA2D55}" presName="text_6" presStyleLbl="node1" presStyleIdx="5" presStyleCnt="6">
        <dgm:presLayoutVars>
          <dgm:bulletEnabled val="1"/>
        </dgm:presLayoutVars>
      </dgm:prSet>
      <dgm:spPr/>
    </dgm:pt>
    <dgm:pt modelId="{024AB1DA-35B9-3D4B-A12E-F109599203C2}" type="pres">
      <dgm:prSet presAssocID="{23C3B908-3F06-BA41-B50C-4DF2A4FA2D55}" presName="accent_6" presStyleCnt="0"/>
      <dgm:spPr/>
    </dgm:pt>
    <dgm:pt modelId="{B76954D4-475D-A540-8305-BAE90183B6C5}" type="pres">
      <dgm:prSet presAssocID="{23C3B908-3F06-BA41-B50C-4DF2A4FA2D55}" presName="accentRepeatNode" presStyleLbl="solidFgAcc1" presStyleIdx="5" presStyleCnt="6"/>
      <dgm:spPr/>
    </dgm:pt>
  </dgm:ptLst>
  <dgm:cxnLst>
    <dgm:cxn modelId="{638EB52A-F312-EF40-9547-36F209D8FBA1}" type="presOf" srcId="{BA05C3B3-DA3E-0A46-9797-9922CC982B36}" destId="{0FEFCC7D-1BF5-D546-90B5-81F9478293A2}" srcOrd="0" destOrd="0" presId="urn:microsoft.com/office/officeart/2008/layout/VerticalCurvedList"/>
    <dgm:cxn modelId="{4BFAC63E-92E4-7341-86DB-7478796F4204}" srcId="{E950A8BA-9BDC-6341-8DF1-52FB623E5588}" destId="{42FA820D-3480-9646-BAC5-6E1ECCB58E31}" srcOrd="2" destOrd="0" parTransId="{3E6D09C3-5214-D147-AD45-02C280CC3AD0}" sibTransId="{8E8FB2D9-188E-C042-BB68-63EC8B095617}"/>
    <dgm:cxn modelId="{61C06B44-4FCF-7D46-BC2E-7D5FCBFAADBE}" type="presOf" srcId="{C3C7C6E8-E474-3A48-BD43-416063937AF8}" destId="{D7105E76-7DFC-FB4D-A56F-9A683132A6D4}" srcOrd="0" destOrd="0" presId="urn:microsoft.com/office/officeart/2008/layout/VerticalCurvedList"/>
    <dgm:cxn modelId="{4FEDCF56-89F9-AB4B-A48E-6C0E18345331}" type="presOf" srcId="{E32879C4-6CC7-9445-BADC-3968F46197FB}" destId="{213EC870-CF83-774B-956E-DBC8C99B31E0}" srcOrd="0" destOrd="0" presId="urn:microsoft.com/office/officeart/2008/layout/VerticalCurvedList"/>
    <dgm:cxn modelId="{A63A8B59-A3A6-1448-9A18-6C07E4A43FF0}" srcId="{E950A8BA-9BDC-6341-8DF1-52FB623E5588}" destId="{872B0617-5691-3D4C-BC17-7C7E95FE4855}" srcOrd="0" destOrd="0" parTransId="{C20800DA-8E40-8740-8E2C-7726B1E7CE2C}" sibTransId="{A7843219-A29E-F143-AA45-04B0FF788491}"/>
    <dgm:cxn modelId="{67859262-FBCA-9E46-8737-1EC82F6D4AA8}" type="presOf" srcId="{872B0617-5691-3D4C-BC17-7C7E95FE4855}" destId="{76DE94B2-E2E5-A24C-9B2E-C2710FC95DF4}" srcOrd="0" destOrd="0" presId="urn:microsoft.com/office/officeart/2008/layout/VerticalCurvedList"/>
    <dgm:cxn modelId="{DA205F69-5ECE-0942-9759-B5F66DD1C25F}" type="presOf" srcId="{A7843219-A29E-F143-AA45-04B0FF788491}" destId="{B7BE68D6-B1BB-B849-BC5F-1D745DDDEF3D}" srcOrd="0" destOrd="0" presId="urn:microsoft.com/office/officeart/2008/layout/VerticalCurvedList"/>
    <dgm:cxn modelId="{BE45B770-2E7D-9F4D-BDE8-9565771DB5CE}" type="presOf" srcId="{42FA820D-3480-9646-BAC5-6E1ECCB58E31}" destId="{6FE51D91-6D4E-9D48-8B22-BEE55782109B}" srcOrd="0" destOrd="0" presId="urn:microsoft.com/office/officeart/2008/layout/VerticalCurvedList"/>
    <dgm:cxn modelId="{6CF50C76-AA85-BF47-9ABD-5EA130F2798C}" srcId="{E950A8BA-9BDC-6341-8DF1-52FB623E5588}" destId="{BA05C3B3-DA3E-0A46-9797-9922CC982B36}" srcOrd="1" destOrd="0" parTransId="{FC9442DD-5176-734A-829A-98F3CB4CA9AF}" sibTransId="{7175FA8A-1612-504B-9C17-41BAFCF7DE83}"/>
    <dgm:cxn modelId="{2542E390-9D8C-9945-AFB2-AED92415E90B}" type="presOf" srcId="{E950A8BA-9BDC-6341-8DF1-52FB623E5588}" destId="{3AF2D008-2BE2-6449-9DDE-7B9664753091}" srcOrd="0" destOrd="0" presId="urn:microsoft.com/office/officeart/2008/layout/VerticalCurvedList"/>
    <dgm:cxn modelId="{02BE53D5-97E8-F54F-8CBE-B383DE3C157A}" srcId="{E950A8BA-9BDC-6341-8DF1-52FB623E5588}" destId="{C3C7C6E8-E474-3A48-BD43-416063937AF8}" srcOrd="3" destOrd="0" parTransId="{A0029C2E-D858-5D4A-A4AD-C831AFF09F02}" sibTransId="{E338AEC3-1413-BA43-89CA-DBD9156B8B35}"/>
    <dgm:cxn modelId="{6AC8E2D6-C352-DB40-BA78-8A07C8A9065B}" srcId="{E950A8BA-9BDC-6341-8DF1-52FB623E5588}" destId="{23C3B908-3F06-BA41-B50C-4DF2A4FA2D55}" srcOrd="5" destOrd="0" parTransId="{44B95B54-4008-9540-AC3D-73B02830D3AA}" sibTransId="{1F46D513-6635-7C4B-878A-3801B063335A}"/>
    <dgm:cxn modelId="{0DBB26E0-7A46-C64E-9F90-A320D63634AC}" type="presOf" srcId="{23C3B908-3F06-BA41-B50C-4DF2A4FA2D55}" destId="{D323CC20-BB4E-F146-A951-91D67A443448}" srcOrd="0" destOrd="0" presId="urn:microsoft.com/office/officeart/2008/layout/VerticalCurvedList"/>
    <dgm:cxn modelId="{CDF27BE6-16B4-0449-BEBA-2360FA2AC46F}" srcId="{E950A8BA-9BDC-6341-8DF1-52FB623E5588}" destId="{E32879C4-6CC7-9445-BADC-3968F46197FB}" srcOrd="4" destOrd="0" parTransId="{6F0B2855-388A-C74A-A368-28B04E0C5FA4}" sibTransId="{C9281812-856A-0940-A33A-31405A569F27}"/>
    <dgm:cxn modelId="{A37E9D0F-76A3-E54B-B12A-04A7EC4C63F5}" type="presParOf" srcId="{3AF2D008-2BE2-6449-9DDE-7B9664753091}" destId="{CD84727C-DC1D-7B4C-B812-A54BEECB78CF}" srcOrd="0" destOrd="0" presId="urn:microsoft.com/office/officeart/2008/layout/VerticalCurvedList"/>
    <dgm:cxn modelId="{B9EB8685-D9E8-E342-B0E2-30DBF47C0D73}" type="presParOf" srcId="{CD84727C-DC1D-7B4C-B812-A54BEECB78CF}" destId="{BF59AA99-0DCC-D747-8955-43C419361D88}" srcOrd="0" destOrd="0" presId="urn:microsoft.com/office/officeart/2008/layout/VerticalCurvedList"/>
    <dgm:cxn modelId="{43E58FF5-FF3B-B447-B465-877EEA088057}" type="presParOf" srcId="{BF59AA99-0DCC-D747-8955-43C419361D88}" destId="{E71DD8C0-6D11-4C41-8F49-3FBAD10E00D6}" srcOrd="0" destOrd="0" presId="urn:microsoft.com/office/officeart/2008/layout/VerticalCurvedList"/>
    <dgm:cxn modelId="{0EA2B57C-E47F-8841-86E6-091B081C3F43}" type="presParOf" srcId="{BF59AA99-0DCC-D747-8955-43C419361D88}" destId="{B7BE68D6-B1BB-B849-BC5F-1D745DDDEF3D}" srcOrd="1" destOrd="0" presId="urn:microsoft.com/office/officeart/2008/layout/VerticalCurvedList"/>
    <dgm:cxn modelId="{D39BBA10-144E-EB48-AC45-249285003C63}" type="presParOf" srcId="{BF59AA99-0DCC-D747-8955-43C419361D88}" destId="{C539FBDE-5C24-3148-8E95-A1B4ED19C5BA}" srcOrd="2" destOrd="0" presId="urn:microsoft.com/office/officeart/2008/layout/VerticalCurvedList"/>
    <dgm:cxn modelId="{A2837EB3-7C77-6446-90DF-242BDC6CA138}" type="presParOf" srcId="{BF59AA99-0DCC-D747-8955-43C419361D88}" destId="{2FCC37A1-A215-9947-85A9-DADD1E454199}" srcOrd="3" destOrd="0" presId="urn:microsoft.com/office/officeart/2008/layout/VerticalCurvedList"/>
    <dgm:cxn modelId="{1FFA8BCF-20B2-C74E-BE50-81DEDD9EEA9C}" type="presParOf" srcId="{CD84727C-DC1D-7B4C-B812-A54BEECB78CF}" destId="{76DE94B2-E2E5-A24C-9B2E-C2710FC95DF4}" srcOrd="1" destOrd="0" presId="urn:microsoft.com/office/officeart/2008/layout/VerticalCurvedList"/>
    <dgm:cxn modelId="{8C9D2EDD-AB1D-A04C-9856-79B8EDE07EE2}" type="presParOf" srcId="{CD84727C-DC1D-7B4C-B812-A54BEECB78CF}" destId="{0DA02C44-8B8B-294F-BBEB-CAEA4D1723B9}" srcOrd="2" destOrd="0" presId="urn:microsoft.com/office/officeart/2008/layout/VerticalCurvedList"/>
    <dgm:cxn modelId="{7A8C3DAF-29A3-4649-9D97-758F70A8B1F1}" type="presParOf" srcId="{0DA02C44-8B8B-294F-BBEB-CAEA4D1723B9}" destId="{A5EEEA9A-15E2-E941-8C0D-4DEFB2394CB1}" srcOrd="0" destOrd="0" presId="urn:microsoft.com/office/officeart/2008/layout/VerticalCurvedList"/>
    <dgm:cxn modelId="{FC113F58-206B-4B4B-B2F0-C517C37362AD}" type="presParOf" srcId="{CD84727C-DC1D-7B4C-B812-A54BEECB78CF}" destId="{0FEFCC7D-1BF5-D546-90B5-81F9478293A2}" srcOrd="3" destOrd="0" presId="urn:microsoft.com/office/officeart/2008/layout/VerticalCurvedList"/>
    <dgm:cxn modelId="{2F9C1C37-1B54-1949-85EA-0F76A5F53B1F}" type="presParOf" srcId="{CD84727C-DC1D-7B4C-B812-A54BEECB78CF}" destId="{C7C71C4B-4C06-BA4C-8566-CC0F7E3173DE}" srcOrd="4" destOrd="0" presId="urn:microsoft.com/office/officeart/2008/layout/VerticalCurvedList"/>
    <dgm:cxn modelId="{EA35A8FC-DA35-A74C-8C23-625874F869B2}" type="presParOf" srcId="{C7C71C4B-4C06-BA4C-8566-CC0F7E3173DE}" destId="{9F18C27F-1DF7-B544-A813-8714B166F2C3}" srcOrd="0" destOrd="0" presId="urn:microsoft.com/office/officeart/2008/layout/VerticalCurvedList"/>
    <dgm:cxn modelId="{602FBD0A-F510-E748-8C13-DA171A176588}" type="presParOf" srcId="{CD84727C-DC1D-7B4C-B812-A54BEECB78CF}" destId="{6FE51D91-6D4E-9D48-8B22-BEE55782109B}" srcOrd="5" destOrd="0" presId="urn:microsoft.com/office/officeart/2008/layout/VerticalCurvedList"/>
    <dgm:cxn modelId="{B5FC9786-5E9F-0949-BE80-FC293EC6CCD1}" type="presParOf" srcId="{CD84727C-DC1D-7B4C-B812-A54BEECB78CF}" destId="{BF42A843-3FF5-224B-B6D6-8C44C5950996}" srcOrd="6" destOrd="0" presId="urn:microsoft.com/office/officeart/2008/layout/VerticalCurvedList"/>
    <dgm:cxn modelId="{4FB94EE7-B105-0A4B-B524-949BACB96B5B}" type="presParOf" srcId="{BF42A843-3FF5-224B-B6D6-8C44C5950996}" destId="{32D27D3C-4344-B54B-A8D9-15F6116A1A4A}" srcOrd="0" destOrd="0" presId="urn:microsoft.com/office/officeart/2008/layout/VerticalCurvedList"/>
    <dgm:cxn modelId="{8EC0CB2E-F6F3-4B4F-B7AB-80C67D2FF0D2}" type="presParOf" srcId="{CD84727C-DC1D-7B4C-B812-A54BEECB78CF}" destId="{D7105E76-7DFC-FB4D-A56F-9A683132A6D4}" srcOrd="7" destOrd="0" presId="urn:microsoft.com/office/officeart/2008/layout/VerticalCurvedList"/>
    <dgm:cxn modelId="{E5D9E424-A7C3-1F43-A7DA-167F64C5F8F0}" type="presParOf" srcId="{CD84727C-DC1D-7B4C-B812-A54BEECB78CF}" destId="{306E109A-3745-C248-ACDF-1669EDC217D3}" srcOrd="8" destOrd="0" presId="urn:microsoft.com/office/officeart/2008/layout/VerticalCurvedList"/>
    <dgm:cxn modelId="{1EA5F43A-F031-384F-B045-032AD8EC5FE6}" type="presParOf" srcId="{306E109A-3745-C248-ACDF-1669EDC217D3}" destId="{4C2A2AEB-D25B-1D40-B549-54405D0646C9}" srcOrd="0" destOrd="0" presId="urn:microsoft.com/office/officeart/2008/layout/VerticalCurvedList"/>
    <dgm:cxn modelId="{00E7495F-49B3-5A45-9DF5-70DCA2E7978B}" type="presParOf" srcId="{CD84727C-DC1D-7B4C-B812-A54BEECB78CF}" destId="{213EC870-CF83-774B-956E-DBC8C99B31E0}" srcOrd="9" destOrd="0" presId="urn:microsoft.com/office/officeart/2008/layout/VerticalCurvedList"/>
    <dgm:cxn modelId="{21569B1B-ABFE-F241-9A92-761CAF2949D9}" type="presParOf" srcId="{CD84727C-DC1D-7B4C-B812-A54BEECB78CF}" destId="{6C84597B-EF18-6349-902C-0C2BF0C14B08}" srcOrd="10" destOrd="0" presId="urn:microsoft.com/office/officeart/2008/layout/VerticalCurvedList"/>
    <dgm:cxn modelId="{ED147697-6ABD-E341-9318-AE8234E5F73C}" type="presParOf" srcId="{6C84597B-EF18-6349-902C-0C2BF0C14B08}" destId="{5656CFFC-400B-364A-A6DE-81F8BD3B3012}" srcOrd="0" destOrd="0" presId="urn:microsoft.com/office/officeart/2008/layout/VerticalCurvedList"/>
    <dgm:cxn modelId="{6AF187C3-EB18-7949-9289-8C1705704574}" type="presParOf" srcId="{CD84727C-DC1D-7B4C-B812-A54BEECB78CF}" destId="{D323CC20-BB4E-F146-A951-91D67A443448}" srcOrd="11" destOrd="0" presId="urn:microsoft.com/office/officeart/2008/layout/VerticalCurvedList"/>
    <dgm:cxn modelId="{851749C3-8BD8-1248-A7E7-B5B454B74E95}" type="presParOf" srcId="{CD84727C-DC1D-7B4C-B812-A54BEECB78CF}" destId="{024AB1DA-35B9-3D4B-A12E-F109599203C2}" srcOrd="12" destOrd="0" presId="urn:microsoft.com/office/officeart/2008/layout/VerticalCurvedList"/>
    <dgm:cxn modelId="{7FBA9A1E-57CD-554C-8D38-D0EE9725BB1C}" type="presParOf" srcId="{024AB1DA-35B9-3D4B-A12E-F109599203C2}" destId="{B76954D4-475D-A540-8305-BAE90183B6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8A3E9-EA02-D948-963E-E9095A515C35}" type="doc">
      <dgm:prSet loTypeId="urn:microsoft.com/office/officeart/2005/8/layout/venn1" loCatId="" qsTypeId="urn:microsoft.com/office/officeart/2005/8/quickstyle/simple1" qsCatId="simple" csTypeId="urn:microsoft.com/office/officeart/2005/8/colors/accent2_5" csCatId="accent2" phldr="1"/>
      <dgm:spPr/>
    </dgm:pt>
    <dgm:pt modelId="{94BB9A78-A6C8-C043-A462-9529C8B30BAD}">
      <dgm:prSet phldrT="[文本]"/>
      <dgm:spPr/>
      <dgm:t>
        <a:bodyPr/>
        <a:lstStyle/>
        <a:p>
          <a:r>
            <a:rPr lang="zh-CN" altLang="en-US" dirty="0"/>
            <a:t>监控</a:t>
          </a:r>
        </a:p>
      </dgm:t>
    </dgm:pt>
    <dgm:pt modelId="{6692261D-92C1-6545-B5F1-0B5E3119C824}" type="parTrans" cxnId="{275C9C39-16DC-8D4A-8A1C-24FFDC65D7BC}">
      <dgm:prSet/>
      <dgm:spPr/>
      <dgm:t>
        <a:bodyPr/>
        <a:lstStyle/>
        <a:p>
          <a:endParaRPr lang="zh-CN" altLang="en-US"/>
        </a:p>
      </dgm:t>
    </dgm:pt>
    <dgm:pt modelId="{B2884880-6F3A-C94F-AC35-34610C7D6146}" type="sibTrans" cxnId="{275C9C39-16DC-8D4A-8A1C-24FFDC65D7BC}">
      <dgm:prSet/>
      <dgm:spPr/>
      <dgm:t>
        <a:bodyPr/>
        <a:lstStyle/>
        <a:p>
          <a:endParaRPr lang="zh-CN" altLang="en-US"/>
        </a:p>
      </dgm:t>
    </dgm:pt>
    <dgm:pt modelId="{B82FCCC6-062F-054D-BDEF-C8DAE0166466}">
      <dgm:prSet phldrT="[文本]"/>
      <dgm:spPr/>
      <dgm:t>
        <a:bodyPr/>
        <a:lstStyle/>
        <a:p>
          <a:r>
            <a:rPr lang="zh-CN" altLang="en-US" dirty="0"/>
            <a:t>告警</a:t>
          </a:r>
        </a:p>
      </dgm:t>
    </dgm:pt>
    <dgm:pt modelId="{23D49A46-6F01-214F-B2E2-2B654FED54BD}" type="parTrans" cxnId="{F2458B21-2E00-A44E-B332-D1EC131498F9}">
      <dgm:prSet/>
      <dgm:spPr/>
      <dgm:t>
        <a:bodyPr/>
        <a:lstStyle/>
        <a:p>
          <a:endParaRPr lang="zh-CN" altLang="en-US"/>
        </a:p>
      </dgm:t>
    </dgm:pt>
    <dgm:pt modelId="{C5F3EA4B-5CCD-C945-88D5-6875FA68E524}" type="sibTrans" cxnId="{F2458B21-2E00-A44E-B332-D1EC131498F9}">
      <dgm:prSet/>
      <dgm:spPr/>
      <dgm:t>
        <a:bodyPr/>
        <a:lstStyle/>
        <a:p>
          <a:endParaRPr lang="zh-CN" altLang="en-US"/>
        </a:p>
      </dgm:t>
    </dgm:pt>
    <dgm:pt modelId="{2E1333FA-8154-BC45-A12D-59F0B78F7B60}" type="pres">
      <dgm:prSet presAssocID="{3AB8A3E9-EA02-D948-963E-E9095A515C35}" presName="compositeShape" presStyleCnt="0">
        <dgm:presLayoutVars>
          <dgm:chMax val="7"/>
          <dgm:dir/>
          <dgm:resizeHandles val="exact"/>
        </dgm:presLayoutVars>
      </dgm:prSet>
      <dgm:spPr/>
    </dgm:pt>
    <dgm:pt modelId="{2B8B183D-BC8A-F54E-87AA-BE22DA673CBB}" type="pres">
      <dgm:prSet presAssocID="{94BB9A78-A6C8-C043-A462-9529C8B30BAD}" presName="circ1" presStyleLbl="vennNode1" presStyleIdx="0" presStyleCnt="2"/>
      <dgm:spPr/>
    </dgm:pt>
    <dgm:pt modelId="{D5B641D5-843C-264F-9C19-3ED3D1B5078B}" type="pres">
      <dgm:prSet presAssocID="{94BB9A78-A6C8-C043-A462-9529C8B30BA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DD2F0E-31A7-0B4A-B621-8CCEC61EEAEA}" type="pres">
      <dgm:prSet presAssocID="{B82FCCC6-062F-054D-BDEF-C8DAE0166466}" presName="circ2" presStyleLbl="vennNode1" presStyleIdx="1" presStyleCnt="2"/>
      <dgm:spPr/>
    </dgm:pt>
    <dgm:pt modelId="{777A747B-5099-5548-BBB9-4CC81986C2A0}" type="pres">
      <dgm:prSet presAssocID="{B82FCCC6-062F-054D-BDEF-C8DAE01664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E2ED119-5045-2F41-B431-74D0CF8E90EB}" type="presOf" srcId="{B82FCCC6-062F-054D-BDEF-C8DAE0166466}" destId="{777A747B-5099-5548-BBB9-4CC81986C2A0}" srcOrd="1" destOrd="0" presId="urn:microsoft.com/office/officeart/2005/8/layout/venn1"/>
    <dgm:cxn modelId="{F2458B21-2E00-A44E-B332-D1EC131498F9}" srcId="{3AB8A3E9-EA02-D948-963E-E9095A515C35}" destId="{B82FCCC6-062F-054D-BDEF-C8DAE0166466}" srcOrd="1" destOrd="0" parTransId="{23D49A46-6F01-214F-B2E2-2B654FED54BD}" sibTransId="{C5F3EA4B-5CCD-C945-88D5-6875FA68E524}"/>
    <dgm:cxn modelId="{53010C32-64D3-B642-9EEC-FA155EDAA3BB}" type="presOf" srcId="{94BB9A78-A6C8-C043-A462-9529C8B30BAD}" destId="{D5B641D5-843C-264F-9C19-3ED3D1B5078B}" srcOrd="1" destOrd="0" presId="urn:microsoft.com/office/officeart/2005/8/layout/venn1"/>
    <dgm:cxn modelId="{275C9C39-16DC-8D4A-8A1C-24FFDC65D7BC}" srcId="{3AB8A3E9-EA02-D948-963E-E9095A515C35}" destId="{94BB9A78-A6C8-C043-A462-9529C8B30BAD}" srcOrd="0" destOrd="0" parTransId="{6692261D-92C1-6545-B5F1-0B5E3119C824}" sibTransId="{B2884880-6F3A-C94F-AC35-34610C7D6146}"/>
    <dgm:cxn modelId="{0B0AB93A-A6B3-6C4C-8B97-B065201E8149}" type="presOf" srcId="{94BB9A78-A6C8-C043-A462-9529C8B30BAD}" destId="{2B8B183D-BC8A-F54E-87AA-BE22DA673CBB}" srcOrd="0" destOrd="0" presId="urn:microsoft.com/office/officeart/2005/8/layout/venn1"/>
    <dgm:cxn modelId="{27DC2850-E856-404A-A1DE-C4D5897815AB}" type="presOf" srcId="{B82FCCC6-062F-054D-BDEF-C8DAE0166466}" destId="{98DD2F0E-31A7-0B4A-B621-8CCEC61EEAEA}" srcOrd="0" destOrd="0" presId="urn:microsoft.com/office/officeart/2005/8/layout/venn1"/>
    <dgm:cxn modelId="{5BC452F7-CE97-164F-808B-44C85139E5F0}" type="presOf" srcId="{3AB8A3E9-EA02-D948-963E-E9095A515C35}" destId="{2E1333FA-8154-BC45-A12D-59F0B78F7B60}" srcOrd="0" destOrd="0" presId="urn:microsoft.com/office/officeart/2005/8/layout/venn1"/>
    <dgm:cxn modelId="{ACE36927-6C0E-BA4D-8AD7-6D142FB72E58}" type="presParOf" srcId="{2E1333FA-8154-BC45-A12D-59F0B78F7B60}" destId="{2B8B183D-BC8A-F54E-87AA-BE22DA673CBB}" srcOrd="0" destOrd="0" presId="urn:microsoft.com/office/officeart/2005/8/layout/venn1"/>
    <dgm:cxn modelId="{7AA573BB-9DB5-EF44-90AE-139A499BFDEF}" type="presParOf" srcId="{2E1333FA-8154-BC45-A12D-59F0B78F7B60}" destId="{D5B641D5-843C-264F-9C19-3ED3D1B5078B}" srcOrd="1" destOrd="0" presId="urn:microsoft.com/office/officeart/2005/8/layout/venn1"/>
    <dgm:cxn modelId="{6AE2A779-6713-B045-B447-D91E0542356C}" type="presParOf" srcId="{2E1333FA-8154-BC45-A12D-59F0B78F7B60}" destId="{98DD2F0E-31A7-0B4A-B621-8CCEC61EEAEA}" srcOrd="2" destOrd="0" presId="urn:microsoft.com/office/officeart/2005/8/layout/venn1"/>
    <dgm:cxn modelId="{D130A34C-1675-5446-8FB4-4FC0F63E0901}" type="presParOf" srcId="{2E1333FA-8154-BC45-A12D-59F0B78F7B60}" destId="{777A747B-5099-5548-BBB9-4CC81986C2A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BA9B03-ABCF-734F-AB01-5F8F4E91855F}" type="doc">
      <dgm:prSet loTypeId="urn:microsoft.com/office/officeart/2005/8/layout/hierarchy3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5923409A-AC95-8E48-A612-17A4847C4DC0}">
      <dgm:prSet phldrT="[文本]" custT="1"/>
      <dgm:spPr/>
      <dgm:t>
        <a:bodyPr/>
        <a:lstStyle/>
        <a:p>
          <a:pPr algn="ctr"/>
          <a:r>
            <a: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</a:t>
          </a:r>
        </a:p>
      </dgm:t>
    </dgm:pt>
    <dgm:pt modelId="{714B9E4F-0338-1D4B-B013-157103F78277}" type="parTrans" cxnId="{E8516CB9-62D3-5749-8C52-874AF75A903C}">
      <dgm:prSet/>
      <dgm:spPr/>
      <dgm:t>
        <a:bodyPr/>
        <a:lstStyle/>
        <a:p>
          <a:pPr algn="ctr"/>
          <a:endParaRPr lang="zh-CN" altLang="en-US"/>
        </a:p>
      </dgm:t>
    </dgm:pt>
    <dgm:pt modelId="{9E06E92B-E919-0948-8093-5A5F3B89F30F}" type="sibTrans" cxnId="{E8516CB9-62D3-5749-8C52-874AF75A903C}">
      <dgm:prSet/>
      <dgm:spPr/>
      <dgm:t>
        <a:bodyPr/>
        <a:lstStyle/>
        <a:p>
          <a:pPr algn="ctr"/>
          <a:endParaRPr lang="zh-CN" altLang="en-US"/>
        </a:p>
      </dgm:t>
    </dgm:pt>
    <dgm:pt modelId="{F0AF0676-3299-EF49-B08C-ED1C19845832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应用监控</a:t>
          </a:r>
        </a:p>
      </dgm:t>
    </dgm:pt>
    <dgm:pt modelId="{ACEA42E7-908C-5E42-A657-09A718CDC8A0}" type="parTrans" cxnId="{7451AF82-F473-3341-9507-DDE994BFDA5A}">
      <dgm:prSet/>
      <dgm:spPr/>
      <dgm:t>
        <a:bodyPr/>
        <a:lstStyle/>
        <a:p>
          <a:pPr algn="ctr"/>
          <a:endParaRPr lang="zh-CN" altLang="en-US"/>
        </a:p>
      </dgm:t>
    </dgm:pt>
    <dgm:pt modelId="{7A3FCA37-DA4F-1544-BAE8-9EB8A74B1FCE}" type="sibTrans" cxnId="{7451AF82-F473-3341-9507-DDE994BFDA5A}">
      <dgm:prSet/>
      <dgm:spPr/>
      <dgm:t>
        <a:bodyPr/>
        <a:lstStyle/>
        <a:p>
          <a:pPr algn="ctr"/>
          <a:endParaRPr lang="zh-CN" altLang="en-US"/>
        </a:p>
      </dgm:t>
    </dgm:pt>
    <dgm:pt modelId="{9BF7813D-899D-3743-9E01-875D25401FE8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应用告警</a:t>
          </a:r>
        </a:p>
      </dgm:t>
    </dgm:pt>
    <dgm:pt modelId="{ED4DB1EF-AE68-3040-849E-ACFC2FD41A22}" type="parTrans" cxnId="{31DC42F1-A2F9-1C41-8809-F6015A77494F}">
      <dgm:prSet/>
      <dgm:spPr/>
      <dgm:t>
        <a:bodyPr/>
        <a:lstStyle/>
        <a:p>
          <a:pPr algn="ctr"/>
          <a:endParaRPr lang="zh-CN" altLang="en-US"/>
        </a:p>
      </dgm:t>
    </dgm:pt>
    <dgm:pt modelId="{36E3A100-AB09-A545-85D3-AE1E53D024D0}" type="sibTrans" cxnId="{31DC42F1-A2F9-1C41-8809-F6015A77494F}">
      <dgm:prSet/>
      <dgm:spPr/>
      <dgm:t>
        <a:bodyPr/>
        <a:lstStyle/>
        <a:p>
          <a:pPr algn="ctr"/>
          <a:endParaRPr lang="zh-CN" altLang="en-US"/>
        </a:p>
      </dgm:t>
    </dgm:pt>
    <dgm:pt modelId="{885AE56E-A68D-924B-B01F-D7CF21C1C6C8}">
      <dgm:prSet phldrT="[文本]" custT="1"/>
      <dgm:spPr/>
      <dgm:t>
        <a:bodyPr/>
        <a:lstStyle/>
        <a:p>
          <a:pPr algn="ctr"/>
          <a:r>
            <a:rPr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</a:t>
          </a:r>
        </a:p>
      </dgm:t>
    </dgm:pt>
    <dgm:pt modelId="{38A982CF-C322-684F-A3A4-041B4AC0F6C6}" type="parTrans" cxnId="{82EA195A-D7F5-3742-A4B8-488CD08E9FBA}">
      <dgm:prSet/>
      <dgm:spPr/>
      <dgm:t>
        <a:bodyPr/>
        <a:lstStyle/>
        <a:p>
          <a:pPr algn="ctr"/>
          <a:endParaRPr lang="zh-CN" altLang="en-US"/>
        </a:p>
      </dgm:t>
    </dgm:pt>
    <dgm:pt modelId="{377959E4-319A-0346-8708-78AB29986A71}" type="sibTrans" cxnId="{82EA195A-D7F5-3742-A4B8-488CD08E9FBA}">
      <dgm:prSet/>
      <dgm:spPr/>
      <dgm:t>
        <a:bodyPr/>
        <a:lstStyle/>
        <a:p>
          <a:pPr algn="ctr"/>
          <a:endParaRPr lang="zh-CN" altLang="en-US"/>
        </a:p>
      </dgm:t>
    </dgm:pt>
    <dgm:pt modelId="{043DE72A-DBBB-4F46-A238-E4C30A703A36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自定义监控</a:t>
          </a:r>
        </a:p>
      </dgm:t>
    </dgm:pt>
    <dgm:pt modelId="{5DD1948A-88BF-E045-A780-64866923C528}" type="parTrans" cxnId="{024C081B-9285-A946-AB71-46DEB714189C}">
      <dgm:prSet/>
      <dgm:spPr/>
      <dgm:t>
        <a:bodyPr/>
        <a:lstStyle/>
        <a:p>
          <a:pPr algn="ctr"/>
          <a:endParaRPr lang="zh-CN" altLang="en-US"/>
        </a:p>
      </dgm:t>
    </dgm:pt>
    <dgm:pt modelId="{55D34151-2820-D644-BDF6-AF0946264F13}" type="sibTrans" cxnId="{024C081B-9285-A946-AB71-46DEB714189C}">
      <dgm:prSet/>
      <dgm:spPr/>
      <dgm:t>
        <a:bodyPr/>
        <a:lstStyle/>
        <a:p>
          <a:pPr algn="ctr"/>
          <a:endParaRPr lang="zh-CN" altLang="en-US"/>
        </a:p>
      </dgm:t>
    </dgm:pt>
    <dgm:pt modelId="{51D66789-E79F-EB42-A6E6-00FADB97B8CA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自定义告警</a:t>
          </a:r>
        </a:p>
      </dgm:t>
    </dgm:pt>
    <dgm:pt modelId="{26CF94B6-2818-274F-9B02-5F1AD7EF12DD}" type="parTrans" cxnId="{CC62A48A-82A0-1240-AC47-7658403EBB2A}">
      <dgm:prSet/>
      <dgm:spPr/>
      <dgm:t>
        <a:bodyPr/>
        <a:lstStyle/>
        <a:p>
          <a:pPr algn="ctr"/>
          <a:endParaRPr lang="zh-CN" altLang="en-US"/>
        </a:p>
      </dgm:t>
    </dgm:pt>
    <dgm:pt modelId="{79F31B2D-0ADB-B04C-8F9C-68843ECE692C}" type="sibTrans" cxnId="{CC62A48A-82A0-1240-AC47-7658403EBB2A}">
      <dgm:prSet/>
      <dgm:spPr/>
      <dgm:t>
        <a:bodyPr/>
        <a:lstStyle/>
        <a:p>
          <a:pPr algn="ctr"/>
          <a:endParaRPr lang="zh-CN" altLang="en-US"/>
        </a:p>
      </dgm:t>
    </dgm:pt>
    <dgm:pt modelId="{60644116-9661-4D4A-A4B0-2B21A6A50BAA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应用联系人组</a:t>
          </a:r>
        </a:p>
      </dgm:t>
    </dgm:pt>
    <dgm:pt modelId="{D05B3F1D-87D8-964D-A811-B0E84B64B1CC}" type="parTrans" cxnId="{288E6276-E01F-3D43-A0DA-751876831BE2}">
      <dgm:prSet/>
      <dgm:spPr/>
      <dgm:t>
        <a:bodyPr/>
        <a:lstStyle/>
        <a:p>
          <a:pPr algn="ctr"/>
          <a:endParaRPr lang="zh-CN" altLang="en-US"/>
        </a:p>
      </dgm:t>
    </dgm:pt>
    <dgm:pt modelId="{E0E3A4DE-F52C-7A4B-B2A1-D152B1B34B56}" type="sibTrans" cxnId="{288E6276-E01F-3D43-A0DA-751876831BE2}">
      <dgm:prSet/>
      <dgm:spPr/>
      <dgm:t>
        <a:bodyPr/>
        <a:lstStyle/>
        <a:p>
          <a:pPr algn="ctr"/>
          <a:endParaRPr lang="zh-CN" altLang="en-US"/>
        </a:p>
      </dgm:t>
    </dgm:pt>
    <dgm:pt modelId="{280FA5F9-F140-534D-AC23-35D7A99AE88A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自定义联系人组</a:t>
          </a:r>
        </a:p>
      </dgm:t>
    </dgm:pt>
    <dgm:pt modelId="{E49E7982-D3B5-4249-8D9F-2C1FE4779806}" type="parTrans" cxnId="{16FFA317-422D-8841-ADFC-E7A1994ADBD6}">
      <dgm:prSet/>
      <dgm:spPr/>
      <dgm:t>
        <a:bodyPr/>
        <a:lstStyle/>
        <a:p>
          <a:pPr algn="ctr"/>
          <a:endParaRPr lang="zh-CN" altLang="en-US"/>
        </a:p>
      </dgm:t>
    </dgm:pt>
    <dgm:pt modelId="{305BC961-74B0-624B-B83A-0C5CECF10180}" type="sibTrans" cxnId="{16FFA317-422D-8841-ADFC-E7A1994ADBD6}">
      <dgm:prSet/>
      <dgm:spPr/>
      <dgm:t>
        <a:bodyPr/>
        <a:lstStyle/>
        <a:p>
          <a:pPr algn="ctr"/>
          <a:endParaRPr lang="zh-CN" altLang="en-US"/>
        </a:p>
      </dgm:t>
    </dgm:pt>
    <dgm:pt modelId="{B4383D02-B07F-0344-B884-F611E38BED6B}">
      <dgm:prSet phldrT="[文本]" custT="1"/>
      <dgm:spPr/>
      <dgm:t>
        <a:bodyPr/>
        <a:lstStyle/>
        <a:p>
          <a:pPr algn="ctr"/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应用分组</a:t>
          </a:r>
        </a:p>
      </dgm:t>
    </dgm:pt>
    <dgm:pt modelId="{416A845C-502E-B649-8BDE-3FCCBF673912}" type="parTrans" cxnId="{EFAD4A12-62B6-8841-9DBE-0FE885CA02FC}">
      <dgm:prSet/>
      <dgm:spPr/>
      <dgm:t>
        <a:bodyPr/>
        <a:lstStyle/>
        <a:p>
          <a:endParaRPr lang="zh-CN" altLang="en-US"/>
        </a:p>
      </dgm:t>
    </dgm:pt>
    <dgm:pt modelId="{5078C9B2-A4B4-994D-B728-4809FD304828}" type="sibTrans" cxnId="{EFAD4A12-62B6-8841-9DBE-0FE885CA02FC}">
      <dgm:prSet/>
      <dgm:spPr/>
      <dgm:t>
        <a:bodyPr/>
        <a:lstStyle/>
        <a:p>
          <a:endParaRPr lang="zh-CN" altLang="en-US"/>
        </a:p>
      </dgm:t>
    </dgm:pt>
    <dgm:pt modelId="{AD44D4A1-3AA4-664D-929A-FA09F3F5BD48}" type="pres">
      <dgm:prSet presAssocID="{B4BA9B03-ABCF-734F-AB01-5F8F4E91855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82AC50-0BF1-5E41-80AE-C5FDF98BA5E3}" type="pres">
      <dgm:prSet presAssocID="{5923409A-AC95-8E48-A612-17A4847C4DC0}" presName="root" presStyleCnt="0"/>
      <dgm:spPr/>
    </dgm:pt>
    <dgm:pt modelId="{796A7A77-C65E-E94B-A69F-A1C1BCCE307A}" type="pres">
      <dgm:prSet presAssocID="{5923409A-AC95-8E48-A612-17A4847C4DC0}" presName="rootComposite" presStyleCnt="0"/>
      <dgm:spPr/>
    </dgm:pt>
    <dgm:pt modelId="{7598339A-AA99-DB4D-AACA-C75CA1900C8E}" type="pres">
      <dgm:prSet presAssocID="{5923409A-AC95-8E48-A612-17A4847C4DC0}" presName="rootText" presStyleLbl="node1" presStyleIdx="0" presStyleCnt="2"/>
      <dgm:spPr/>
    </dgm:pt>
    <dgm:pt modelId="{891A7D59-65AB-EE41-96D3-7F1F6E77C80A}" type="pres">
      <dgm:prSet presAssocID="{5923409A-AC95-8E48-A612-17A4847C4DC0}" presName="rootConnector" presStyleLbl="node1" presStyleIdx="0" presStyleCnt="2"/>
      <dgm:spPr/>
    </dgm:pt>
    <dgm:pt modelId="{952C76A8-D3E1-6D43-A52C-C6991495C501}" type="pres">
      <dgm:prSet presAssocID="{5923409A-AC95-8E48-A612-17A4847C4DC0}" presName="childShape" presStyleCnt="0"/>
      <dgm:spPr/>
    </dgm:pt>
    <dgm:pt modelId="{A9E317CB-8651-A247-B5EA-40FCDFD77FB9}" type="pres">
      <dgm:prSet presAssocID="{ACEA42E7-908C-5E42-A657-09A718CDC8A0}" presName="Name13" presStyleLbl="parChTrans1D2" presStyleIdx="0" presStyleCnt="7"/>
      <dgm:spPr/>
    </dgm:pt>
    <dgm:pt modelId="{6A7CF38A-CEF9-3944-A1A0-2A9C111370C5}" type="pres">
      <dgm:prSet presAssocID="{F0AF0676-3299-EF49-B08C-ED1C19845832}" presName="childText" presStyleLbl="bgAcc1" presStyleIdx="0" presStyleCnt="7">
        <dgm:presLayoutVars>
          <dgm:bulletEnabled val="1"/>
        </dgm:presLayoutVars>
      </dgm:prSet>
      <dgm:spPr/>
    </dgm:pt>
    <dgm:pt modelId="{06BFC3B7-F559-BD44-9AA5-85A04ECFF215}" type="pres">
      <dgm:prSet presAssocID="{ED4DB1EF-AE68-3040-849E-ACFC2FD41A22}" presName="Name13" presStyleLbl="parChTrans1D2" presStyleIdx="1" presStyleCnt="7"/>
      <dgm:spPr/>
    </dgm:pt>
    <dgm:pt modelId="{E1EA55F3-1644-1E4C-BA8E-6E1D1A17DE2C}" type="pres">
      <dgm:prSet presAssocID="{9BF7813D-899D-3743-9E01-875D25401FE8}" presName="childText" presStyleLbl="bgAcc1" presStyleIdx="1" presStyleCnt="7">
        <dgm:presLayoutVars>
          <dgm:bulletEnabled val="1"/>
        </dgm:presLayoutVars>
      </dgm:prSet>
      <dgm:spPr/>
    </dgm:pt>
    <dgm:pt modelId="{5917B5A3-FC58-0F46-ABD8-3464FDA30F07}" type="pres">
      <dgm:prSet presAssocID="{D05B3F1D-87D8-964D-A811-B0E84B64B1CC}" presName="Name13" presStyleLbl="parChTrans1D2" presStyleIdx="2" presStyleCnt="7"/>
      <dgm:spPr/>
    </dgm:pt>
    <dgm:pt modelId="{2DE94DCA-A2BF-AA4B-9477-6CD1FC253612}" type="pres">
      <dgm:prSet presAssocID="{60644116-9661-4D4A-A4B0-2B21A6A50BAA}" presName="childText" presStyleLbl="bgAcc1" presStyleIdx="2" presStyleCnt="7">
        <dgm:presLayoutVars>
          <dgm:bulletEnabled val="1"/>
        </dgm:presLayoutVars>
      </dgm:prSet>
      <dgm:spPr/>
    </dgm:pt>
    <dgm:pt modelId="{59728979-3458-784B-AD14-6C2720ED8367}" type="pres">
      <dgm:prSet presAssocID="{416A845C-502E-B649-8BDE-3FCCBF673912}" presName="Name13" presStyleLbl="parChTrans1D2" presStyleIdx="3" presStyleCnt="7"/>
      <dgm:spPr/>
    </dgm:pt>
    <dgm:pt modelId="{C460EA4B-DBA5-3C4F-900A-869CF609AD69}" type="pres">
      <dgm:prSet presAssocID="{B4383D02-B07F-0344-B884-F611E38BED6B}" presName="childText" presStyleLbl="bgAcc1" presStyleIdx="3" presStyleCnt="7">
        <dgm:presLayoutVars>
          <dgm:bulletEnabled val="1"/>
        </dgm:presLayoutVars>
      </dgm:prSet>
      <dgm:spPr/>
    </dgm:pt>
    <dgm:pt modelId="{E18E0977-8E2F-4641-84EB-66D718E06151}" type="pres">
      <dgm:prSet presAssocID="{885AE56E-A68D-924B-B01F-D7CF21C1C6C8}" presName="root" presStyleCnt="0"/>
      <dgm:spPr/>
    </dgm:pt>
    <dgm:pt modelId="{8B633087-AEE9-B540-BDCF-A792D47043DC}" type="pres">
      <dgm:prSet presAssocID="{885AE56E-A68D-924B-B01F-D7CF21C1C6C8}" presName="rootComposite" presStyleCnt="0"/>
      <dgm:spPr/>
    </dgm:pt>
    <dgm:pt modelId="{D331D17B-949A-264F-B286-F3A8D8EE432E}" type="pres">
      <dgm:prSet presAssocID="{885AE56E-A68D-924B-B01F-D7CF21C1C6C8}" presName="rootText" presStyleLbl="node1" presStyleIdx="1" presStyleCnt="2" custScaleX="121940"/>
      <dgm:spPr/>
    </dgm:pt>
    <dgm:pt modelId="{97CD3E23-36E4-7541-BFED-C23048402C6C}" type="pres">
      <dgm:prSet presAssocID="{885AE56E-A68D-924B-B01F-D7CF21C1C6C8}" presName="rootConnector" presStyleLbl="node1" presStyleIdx="1" presStyleCnt="2"/>
      <dgm:spPr/>
    </dgm:pt>
    <dgm:pt modelId="{1CD620BA-A5C3-1D4A-90CA-D377AAA911CA}" type="pres">
      <dgm:prSet presAssocID="{885AE56E-A68D-924B-B01F-D7CF21C1C6C8}" presName="childShape" presStyleCnt="0"/>
      <dgm:spPr/>
    </dgm:pt>
    <dgm:pt modelId="{D8E5B306-0CE1-7C43-B6E5-1C4C365FA8BB}" type="pres">
      <dgm:prSet presAssocID="{5DD1948A-88BF-E045-A780-64866923C528}" presName="Name13" presStyleLbl="parChTrans1D2" presStyleIdx="4" presStyleCnt="7"/>
      <dgm:spPr/>
    </dgm:pt>
    <dgm:pt modelId="{7A8648F1-E51D-4049-8C99-ED3A0C1AD120}" type="pres">
      <dgm:prSet presAssocID="{043DE72A-DBBB-4F46-A238-E4C30A703A36}" presName="childText" presStyleLbl="bgAcc1" presStyleIdx="4" presStyleCnt="7">
        <dgm:presLayoutVars>
          <dgm:bulletEnabled val="1"/>
        </dgm:presLayoutVars>
      </dgm:prSet>
      <dgm:spPr/>
    </dgm:pt>
    <dgm:pt modelId="{F90B4011-B6E5-5443-891A-A64F11C777C8}" type="pres">
      <dgm:prSet presAssocID="{26CF94B6-2818-274F-9B02-5F1AD7EF12DD}" presName="Name13" presStyleLbl="parChTrans1D2" presStyleIdx="5" presStyleCnt="7"/>
      <dgm:spPr/>
    </dgm:pt>
    <dgm:pt modelId="{4465E1A2-9C46-BE42-AC9D-913FEC2EC062}" type="pres">
      <dgm:prSet presAssocID="{51D66789-E79F-EB42-A6E6-00FADB97B8CA}" presName="childText" presStyleLbl="bgAcc1" presStyleIdx="5" presStyleCnt="7">
        <dgm:presLayoutVars>
          <dgm:bulletEnabled val="1"/>
        </dgm:presLayoutVars>
      </dgm:prSet>
      <dgm:spPr/>
    </dgm:pt>
    <dgm:pt modelId="{B20DD465-E6B8-9348-ABD4-1818638EF3D2}" type="pres">
      <dgm:prSet presAssocID="{E49E7982-D3B5-4249-8D9F-2C1FE4779806}" presName="Name13" presStyleLbl="parChTrans1D2" presStyleIdx="6" presStyleCnt="7"/>
      <dgm:spPr/>
    </dgm:pt>
    <dgm:pt modelId="{FB24C7B7-CE7A-9046-B8DF-0B48A458E1BD}" type="pres">
      <dgm:prSet presAssocID="{280FA5F9-F140-534D-AC23-35D7A99AE88A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C737F806-A559-064F-89AB-64CF51CBD09D}" type="presOf" srcId="{B4383D02-B07F-0344-B884-F611E38BED6B}" destId="{C460EA4B-DBA5-3C4F-900A-869CF609AD69}" srcOrd="0" destOrd="0" presId="urn:microsoft.com/office/officeart/2005/8/layout/hierarchy3"/>
    <dgm:cxn modelId="{64E8F20A-6382-264F-9E35-D4019B32A101}" type="presOf" srcId="{5923409A-AC95-8E48-A612-17A4847C4DC0}" destId="{7598339A-AA99-DB4D-AACA-C75CA1900C8E}" srcOrd="0" destOrd="0" presId="urn:microsoft.com/office/officeart/2005/8/layout/hierarchy3"/>
    <dgm:cxn modelId="{EFAD4A12-62B6-8841-9DBE-0FE885CA02FC}" srcId="{5923409A-AC95-8E48-A612-17A4847C4DC0}" destId="{B4383D02-B07F-0344-B884-F611E38BED6B}" srcOrd="3" destOrd="0" parTransId="{416A845C-502E-B649-8BDE-3FCCBF673912}" sibTransId="{5078C9B2-A4B4-994D-B728-4809FD304828}"/>
    <dgm:cxn modelId="{16FFA317-422D-8841-ADFC-E7A1994ADBD6}" srcId="{885AE56E-A68D-924B-B01F-D7CF21C1C6C8}" destId="{280FA5F9-F140-534D-AC23-35D7A99AE88A}" srcOrd="2" destOrd="0" parTransId="{E49E7982-D3B5-4249-8D9F-2C1FE4779806}" sibTransId="{305BC961-74B0-624B-B83A-0C5CECF10180}"/>
    <dgm:cxn modelId="{024C081B-9285-A946-AB71-46DEB714189C}" srcId="{885AE56E-A68D-924B-B01F-D7CF21C1C6C8}" destId="{043DE72A-DBBB-4F46-A238-E4C30A703A36}" srcOrd="0" destOrd="0" parTransId="{5DD1948A-88BF-E045-A780-64866923C528}" sibTransId="{55D34151-2820-D644-BDF6-AF0946264F13}"/>
    <dgm:cxn modelId="{3EDC6C24-5338-C64C-A3EF-5EF0099FD70B}" type="presOf" srcId="{F0AF0676-3299-EF49-B08C-ED1C19845832}" destId="{6A7CF38A-CEF9-3944-A1A0-2A9C111370C5}" srcOrd="0" destOrd="0" presId="urn:microsoft.com/office/officeart/2005/8/layout/hierarchy3"/>
    <dgm:cxn modelId="{B0F75F2B-0594-6445-AA46-A0DEB131031C}" type="presOf" srcId="{ED4DB1EF-AE68-3040-849E-ACFC2FD41A22}" destId="{06BFC3B7-F559-BD44-9AA5-85A04ECFF215}" srcOrd="0" destOrd="0" presId="urn:microsoft.com/office/officeart/2005/8/layout/hierarchy3"/>
    <dgm:cxn modelId="{E3D2662D-3F0B-244C-BF50-CF5C604BF11B}" type="presOf" srcId="{280FA5F9-F140-534D-AC23-35D7A99AE88A}" destId="{FB24C7B7-CE7A-9046-B8DF-0B48A458E1BD}" srcOrd="0" destOrd="0" presId="urn:microsoft.com/office/officeart/2005/8/layout/hierarchy3"/>
    <dgm:cxn modelId="{DAB1812E-FA85-C941-B2D3-46F81705C40E}" type="presOf" srcId="{9BF7813D-899D-3743-9E01-875D25401FE8}" destId="{E1EA55F3-1644-1E4C-BA8E-6E1D1A17DE2C}" srcOrd="0" destOrd="0" presId="urn:microsoft.com/office/officeart/2005/8/layout/hierarchy3"/>
    <dgm:cxn modelId="{11F7292F-80B5-A04E-8AF6-FFE59AE151ED}" type="presOf" srcId="{26CF94B6-2818-274F-9B02-5F1AD7EF12DD}" destId="{F90B4011-B6E5-5443-891A-A64F11C777C8}" srcOrd="0" destOrd="0" presId="urn:microsoft.com/office/officeart/2005/8/layout/hierarchy3"/>
    <dgm:cxn modelId="{7EE3933E-B8EB-E04A-A55F-70EBDFF798F2}" type="presOf" srcId="{885AE56E-A68D-924B-B01F-D7CF21C1C6C8}" destId="{D331D17B-949A-264F-B286-F3A8D8EE432E}" srcOrd="0" destOrd="0" presId="urn:microsoft.com/office/officeart/2005/8/layout/hierarchy3"/>
    <dgm:cxn modelId="{CAF6754C-B20E-8C45-B68C-CC2A195FCB1E}" type="presOf" srcId="{51D66789-E79F-EB42-A6E6-00FADB97B8CA}" destId="{4465E1A2-9C46-BE42-AC9D-913FEC2EC062}" srcOrd="0" destOrd="0" presId="urn:microsoft.com/office/officeart/2005/8/layout/hierarchy3"/>
    <dgm:cxn modelId="{82EA195A-D7F5-3742-A4B8-488CD08E9FBA}" srcId="{B4BA9B03-ABCF-734F-AB01-5F8F4E91855F}" destId="{885AE56E-A68D-924B-B01F-D7CF21C1C6C8}" srcOrd="1" destOrd="0" parTransId="{38A982CF-C322-684F-A3A4-041B4AC0F6C6}" sibTransId="{377959E4-319A-0346-8708-78AB29986A71}"/>
    <dgm:cxn modelId="{940A1069-A94E-9349-A60E-4A3CEE3A7BCE}" type="presOf" srcId="{D05B3F1D-87D8-964D-A811-B0E84B64B1CC}" destId="{5917B5A3-FC58-0F46-ABD8-3464FDA30F07}" srcOrd="0" destOrd="0" presId="urn:microsoft.com/office/officeart/2005/8/layout/hierarchy3"/>
    <dgm:cxn modelId="{817CD06C-99DD-1E4B-8E1E-6E80621B81CB}" type="presOf" srcId="{043DE72A-DBBB-4F46-A238-E4C30A703A36}" destId="{7A8648F1-E51D-4049-8C99-ED3A0C1AD120}" srcOrd="0" destOrd="0" presId="urn:microsoft.com/office/officeart/2005/8/layout/hierarchy3"/>
    <dgm:cxn modelId="{8A409F71-530C-3A40-B8C5-D8D4D314A7A2}" type="presOf" srcId="{B4BA9B03-ABCF-734F-AB01-5F8F4E91855F}" destId="{AD44D4A1-3AA4-664D-929A-FA09F3F5BD48}" srcOrd="0" destOrd="0" presId="urn:microsoft.com/office/officeart/2005/8/layout/hierarchy3"/>
    <dgm:cxn modelId="{288E6276-E01F-3D43-A0DA-751876831BE2}" srcId="{5923409A-AC95-8E48-A612-17A4847C4DC0}" destId="{60644116-9661-4D4A-A4B0-2B21A6A50BAA}" srcOrd="2" destOrd="0" parTransId="{D05B3F1D-87D8-964D-A811-B0E84B64B1CC}" sibTransId="{E0E3A4DE-F52C-7A4B-B2A1-D152B1B34B56}"/>
    <dgm:cxn modelId="{39B4DE7B-0F38-814A-9734-8DCCD1D80F89}" type="presOf" srcId="{ACEA42E7-908C-5E42-A657-09A718CDC8A0}" destId="{A9E317CB-8651-A247-B5EA-40FCDFD77FB9}" srcOrd="0" destOrd="0" presId="urn:microsoft.com/office/officeart/2005/8/layout/hierarchy3"/>
    <dgm:cxn modelId="{7451AF82-F473-3341-9507-DDE994BFDA5A}" srcId="{5923409A-AC95-8E48-A612-17A4847C4DC0}" destId="{F0AF0676-3299-EF49-B08C-ED1C19845832}" srcOrd="0" destOrd="0" parTransId="{ACEA42E7-908C-5E42-A657-09A718CDC8A0}" sibTransId="{7A3FCA37-DA4F-1544-BAE8-9EB8A74B1FCE}"/>
    <dgm:cxn modelId="{CC62A48A-82A0-1240-AC47-7658403EBB2A}" srcId="{885AE56E-A68D-924B-B01F-D7CF21C1C6C8}" destId="{51D66789-E79F-EB42-A6E6-00FADB97B8CA}" srcOrd="1" destOrd="0" parTransId="{26CF94B6-2818-274F-9B02-5F1AD7EF12DD}" sibTransId="{79F31B2D-0ADB-B04C-8F9C-68843ECE692C}"/>
    <dgm:cxn modelId="{2C344BB9-7E50-2C44-84D6-5CA3976A426E}" type="presOf" srcId="{885AE56E-A68D-924B-B01F-D7CF21C1C6C8}" destId="{97CD3E23-36E4-7541-BFED-C23048402C6C}" srcOrd="1" destOrd="0" presId="urn:microsoft.com/office/officeart/2005/8/layout/hierarchy3"/>
    <dgm:cxn modelId="{E8516CB9-62D3-5749-8C52-874AF75A903C}" srcId="{B4BA9B03-ABCF-734F-AB01-5F8F4E91855F}" destId="{5923409A-AC95-8E48-A612-17A4847C4DC0}" srcOrd="0" destOrd="0" parTransId="{714B9E4F-0338-1D4B-B013-157103F78277}" sibTransId="{9E06E92B-E919-0948-8093-5A5F3B89F30F}"/>
    <dgm:cxn modelId="{18AF82B9-EBFD-8B4E-BB1D-664A47831821}" type="presOf" srcId="{60644116-9661-4D4A-A4B0-2B21A6A50BAA}" destId="{2DE94DCA-A2BF-AA4B-9477-6CD1FC253612}" srcOrd="0" destOrd="0" presId="urn:microsoft.com/office/officeart/2005/8/layout/hierarchy3"/>
    <dgm:cxn modelId="{757149D8-D0E2-024C-97B8-55E8A0CB5DF7}" type="presOf" srcId="{E49E7982-D3B5-4249-8D9F-2C1FE4779806}" destId="{B20DD465-E6B8-9348-ABD4-1818638EF3D2}" srcOrd="0" destOrd="0" presId="urn:microsoft.com/office/officeart/2005/8/layout/hierarchy3"/>
    <dgm:cxn modelId="{9C02DBE5-945D-2B4E-94B6-4C27F6A23D9D}" type="presOf" srcId="{416A845C-502E-B649-8BDE-3FCCBF673912}" destId="{59728979-3458-784B-AD14-6C2720ED8367}" srcOrd="0" destOrd="0" presId="urn:microsoft.com/office/officeart/2005/8/layout/hierarchy3"/>
    <dgm:cxn modelId="{91EF98E7-739E-0840-BB7F-F04D1F44F92B}" type="presOf" srcId="{5923409A-AC95-8E48-A612-17A4847C4DC0}" destId="{891A7D59-65AB-EE41-96D3-7F1F6E77C80A}" srcOrd="1" destOrd="0" presId="urn:microsoft.com/office/officeart/2005/8/layout/hierarchy3"/>
    <dgm:cxn modelId="{2D04F4E7-9C5E-D14B-8188-2802777C6049}" type="presOf" srcId="{5DD1948A-88BF-E045-A780-64866923C528}" destId="{D8E5B306-0CE1-7C43-B6E5-1C4C365FA8BB}" srcOrd="0" destOrd="0" presId="urn:microsoft.com/office/officeart/2005/8/layout/hierarchy3"/>
    <dgm:cxn modelId="{31DC42F1-A2F9-1C41-8809-F6015A77494F}" srcId="{5923409A-AC95-8E48-A612-17A4847C4DC0}" destId="{9BF7813D-899D-3743-9E01-875D25401FE8}" srcOrd="1" destOrd="0" parTransId="{ED4DB1EF-AE68-3040-849E-ACFC2FD41A22}" sibTransId="{36E3A100-AB09-A545-85D3-AE1E53D024D0}"/>
    <dgm:cxn modelId="{FC1B5417-1601-7348-9826-1C7F160812F0}" type="presParOf" srcId="{AD44D4A1-3AA4-664D-929A-FA09F3F5BD48}" destId="{A982AC50-0BF1-5E41-80AE-C5FDF98BA5E3}" srcOrd="0" destOrd="0" presId="urn:microsoft.com/office/officeart/2005/8/layout/hierarchy3"/>
    <dgm:cxn modelId="{6038A087-F95B-BD48-A72E-87BC326EBC1D}" type="presParOf" srcId="{A982AC50-0BF1-5E41-80AE-C5FDF98BA5E3}" destId="{796A7A77-C65E-E94B-A69F-A1C1BCCE307A}" srcOrd="0" destOrd="0" presId="urn:microsoft.com/office/officeart/2005/8/layout/hierarchy3"/>
    <dgm:cxn modelId="{1FEB09D7-1B96-7847-94AF-E478C9287953}" type="presParOf" srcId="{796A7A77-C65E-E94B-A69F-A1C1BCCE307A}" destId="{7598339A-AA99-DB4D-AACA-C75CA1900C8E}" srcOrd="0" destOrd="0" presId="urn:microsoft.com/office/officeart/2005/8/layout/hierarchy3"/>
    <dgm:cxn modelId="{74FB5C42-85A1-1E45-9D06-D60953C094C8}" type="presParOf" srcId="{796A7A77-C65E-E94B-A69F-A1C1BCCE307A}" destId="{891A7D59-65AB-EE41-96D3-7F1F6E77C80A}" srcOrd="1" destOrd="0" presId="urn:microsoft.com/office/officeart/2005/8/layout/hierarchy3"/>
    <dgm:cxn modelId="{37871832-5D0F-8A4D-AB4A-98ABAD6258F7}" type="presParOf" srcId="{A982AC50-0BF1-5E41-80AE-C5FDF98BA5E3}" destId="{952C76A8-D3E1-6D43-A52C-C6991495C501}" srcOrd="1" destOrd="0" presId="urn:microsoft.com/office/officeart/2005/8/layout/hierarchy3"/>
    <dgm:cxn modelId="{E0B41790-684F-A24D-9518-95C24E49B265}" type="presParOf" srcId="{952C76A8-D3E1-6D43-A52C-C6991495C501}" destId="{A9E317CB-8651-A247-B5EA-40FCDFD77FB9}" srcOrd="0" destOrd="0" presId="urn:microsoft.com/office/officeart/2005/8/layout/hierarchy3"/>
    <dgm:cxn modelId="{6E7C6DEC-27CD-1A43-BA64-5D7D41901309}" type="presParOf" srcId="{952C76A8-D3E1-6D43-A52C-C6991495C501}" destId="{6A7CF38A-CEF9-3944-A1A0-2A9C111370C5}" srcOrd="1" destOrd="0" presId="urn:microsoft.com/office/officeart/2005/8/layout/hierarchy3"/>
    <dgm:cxn modelId="{11C2A5A8-1472-8A45-8D75-0DB8F8850E3B}" type="presParOf" srcId="{952C76A8-D3E1-6D43-A52C-C6991495C501}" destId="{06BFC3B7-F559-BD44-9AA5-85A04ECFF215}" srcOrd="2" destOrd="0" presId="urn:microsoft.com/office/officeart/2005/8/layout/hierarchy3"/>
    <dgm:cxn modelId="{945F1D5F-22BF-804C-9850-765CC9AD7967}" type="presParOf" srcId="{952C76A8-D3E1-6D43-A52C-C6991495C501}" destId="{E1EA55F3-1644-1E4C-BA8E-6E1D1A17DE2C}" srcOrd="3" destOrd="0" presId="urn:microsoft.com/office/officeart/2005/8/layout/hierarchy3"/>
    <dgm:cxn modelId="{D1A3E0CB-5E2C-4B4D-823B-DE602F0BBFA1}" type="presParOf" srcId="{952C76A8-D3E1-6D43-A52C-C6991495C501}" destId="{5917B5A3-FC58-0F46-ABD8-3464FDA30F07}" srcOrd="4" destOrd="0" presId="urn:microsoft.com/office/officeart/2005/8/layout/hierarchy3"/>
    <dgm:cxn modelId="{DA1FEF75-8D73-4C42-848F-1B180238FB2C}" type="presParOf" srcId="{952C76A8-D3E1-6D43-A52C-C6991495C501}" destId="{2DE94DCA-A2BF-AA4B-9477-6CD1FC253612}" srcOrd="5" destOrd="0" presId="urn:microsoft.com/office/officeart/2005/8/layout/hierarchy3"/>
    <dgm:cxn modelId="{08465F82-C2F4-5A45-AC5C-4EC0BBE54E85}" type="presParOf" srcId="{952C76A8-D3E1-6D43-A52C-C6991495C501}" destId="{59728979-3458-784B-AD14-6C2720ED8367}" srcOrd="6" destOrd="0" presId="urn:microsoft.com/office/officeart/2005/8/layout/hierarchy3"/>
    <dgm:cxn modelId="{CB7DA747-4CEA-A348-9F11-A41A9968B4D7}" type="presParOf" srcId="{952C76A8-D3E1-6D43-A52C-C6991495C501}" destId="{C460EA4B-DBA5-3C4F-900A-869CF609AD69}" srcOrd="7" destOrd="0" presId="urn:microsoft.com/office/officeart/2005/8/layout/hierarchy3"/>
    <dgm:cxn modelId="{262EC9F0-388D-904E-BDD9-AA9661317991}" type="presParOf" srcId="{AD44D4A1-3AA4-664D-929A-FA09F3F5BD48}" destId="{E18E0977-8E2F-4641-84EB-66D718E06151}" srcOrd="1" destOrd="0" presId="urn:microsoft.com/office/officeart/2005/8/layout/hierarchy3"/>
    <dgm:cxn modelId="{33ABCED5-CB0A-1248-858C-DBF1DD432411}" type="presParOf" srcId="{E18E0977-8E2F-4641-84EB-66D718E06151}" destId="{8B633087-AEE9-B540-BDCF-A792D47043DC}" srcOrd="0" destOrd="0" presId="urn:microsoft.com/office/officeart/2005/8/layout/hierarchy3"/>
    <dgm:cxn modelId="{A08F48E5-5C25-0F4F-B9C5-8FF4AAEC90DD}" type="presParOf" srcId="{8B633087-AEE9-B540-BDCF-A792D47043DC}" destId="{D331D17B-949A-264F-B286-F3A8D8EE432E}" srcOrd="0" destOrd="0" presId="urn:microsoft.com/office/officeart/2005/8/layout/hierarchy3"/>
    <dgm:cxn modelId="{6AB75C01-A133-3343-9CA9-31178906DF55}" type="presParOf" srcId="{8B633087-AEE9-B540-BDCF-A792D47043DC}" destId="{97CD3E23-36E4-7541-BFED-C23048402C6C}" srcOrd="1" destOrd="0" presId="urn:microsoft.com/office/officeart/2005/8/layout/hierarchy3"/>
    <dgm:cxn modelId="{AEA1F58B-BEED-0B44-907E-EE4A5B45FCA9}" type="presParOf" srcId="{E18E0977-8E2F-4641-84EB-66D718E06151}" destId="{1CD620BA-A5C3-1D4A-90CA-D377AAA911CA}" srcOrd="1" destOrd="0" presId="urn:microsoft.com/office/officeart/2005/8/layout/hierarchy3"/>
    <dgm:cxn modelId="{A148D2DD-EA10-D34A-A922-BD61A457E88A}" type="presParOf" srcId="{1CD620BA-A5C3-1D4A-90CA-D377AAA911CA}" destId="{D8E5B306-0CE1-7C43-B6E5-1C4C365FA8BB}" srcOrd="0" destOrd="0" presId="urn:microsoft.com/office/officeart/2005/8/layout/hierarchy3"/>
    <dgm:cxn modelId="{22DDF2DB-ACBA-7849-BF7A-D17320CB2B89}" type="presParOf" srcId="{1CD620BA-A5C3-1D4A-90CA-D377AAA911CA}" destId="{7A8648F1-E51D-4049-8C99-ED3A0C1AD120}" srcOrd="1" destOrd="0" presId="urn:microsoft.com/office/officeart/2005/8/layout/hierarchy3"/>
    <dgm:cxn modelId="{C5D62E6D-FCC8-194A-8B43-C7F153D74E27}" type="presParOf" srcId="{1CD620BA-A5C3-1D4A-90CA-D377AAA911CA}" destId="{F90B4011-B6E5-5443-891A-A64F11C777C8}" srcOrd="2" destOrd="0" presId="urn:microsoft.com/office/officeart/2005/8/layout/hierarchy3"/>
    <dgm:cxn modelId="{B5047127-262F-9D46-8B2D-C3C3C814B564}" type="presParOf" srcId="{1CD620BA-A5C3-1D4A-90CA-D377AAA911CA}" destId="{4465E1A2-9C46-BE42-AC9D-913FEC2EC062}" srcOrd="3" destOrd="0" presId="urn:microsoft.com/office/officeart/2005/8/layout/hierarchy3"/>
    <dgm:cxn modelId="{EDA48F43-6727-604D-B845-2EF044C1FB17}" type="presParOf" srcId="{1CD620BA-A5C3-1D4A-90CA-D377AAA911CA}" destId="{B20DD465-E6B8-9348-ABD4-1818638EF3D2}" srcOrd="4" destOrd="0" presId="urn:microsoft.com/office/officeart/2005/8/layout/hierarchy3"/>
    <dgm:cxn modelId="{EAF50EA8-5AC2-0E4B-BDEC-F5D4C34D6132}" type="presParOf" srcId="{1CD620BA-A5C3-1D4A-90CA-D377AAA911CA}" destId="{FB24C7B7-CE7A-9046-B8DF-0B48A458E1B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981632-10B3-3043-A151-D8F9291BE2FC}" type="doc">
      <dgm:prSet loTypeId="urn:microsoft.com/office/officeart/2005/8/layout/arrow5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C3181F88-B76E-AC4E-B7DA-A582CB8EF8E4}">
      <dgm:prSet phldrT="[文本]"/>
      <dgm:spPr/>
      <dgm:t>
        <a:bodyPr/>
        <a:lstStyle/>
        <a:p>
          <a:r>
            <a:rPr lang="zh-CN" altLang="en-US" dirty="0"/>
            <a:t>应用分组</a:t>
          </a:r>
        </a:p>
      </dgm:t>
    </dgm:pt>
    <dgm:pt modelId="{5FD44E16-ED17-5742-BB89-EFB28BB8EB5B}" type="parTrans" cxnId="{75165F67-18EC-0E41-BC70-13E9BAF0846D}">
      <dgm:prSet/>
      <dgm:spPr/>
      <dgm:t>
        <a:bodyPr/>
        <a:lstStyle/>
        <a:p>
          <a:endParaRPr lang="zh-CN" altLang="en-US"/>
        </a:p>
      </dgm:t>
    </dgm:pt>
    <dgm:pt modelId="{C2C340C9-D16F-9F4C-AC0C-388A0DC353C0}" type="sibTrans" cxnId="{75165F67-18EC-0E41-BC70-13E9BAF0846D}">
      <dgm:prSet/>
      <dgm:spPr/>
      <dgm:t>
        <a:bodyPr/>
        <a:lstStyle/>
        <a:p>
          <a:endParaRPr lang="zh-CN" altLang="en-US"/>
        </a:p>
      </dgm:t>
    </dgm:pt>
    <dgm:pt modelId="{F65C5D46-8121-8944-BDF4-1E44D5319D16}">
      <dgm:prSet phldrT="[文本]"/>
      <dgm:spPr/>
      <dgm:t>
        <a:bodyPr/>
        <a:lstStyle/>
        <a:p>
          <a:r>
            <a:rPr lang="zh-CN" altLang="en-US" dirty="0"/>
            <a:t>自定义</a:t>
          </a:r>
          <a:endParaRPr lang="en-US" altLang="zh-CN" dirty="0"/>
        </a:p>
        <a:p>
          <a:r>
            <a:rPr lang="zh-CN" altLang="en-US" dirty="0"/>
            <a:t>分组</a:t>
          </a:r>
        </a:p>
      </dgm:t>
    </dgm:pt>
    <dgm:pt modelId="{FAE5871C-DFE4-6645-BF67-BD3585E83EFF}" type="parTrans" cxnId="{8A4BA382-D134-2745-9EA0-0F7C3F0E7223}">
      <dgm:prSet/>
      <dgm:spPr/>
      <dgm:t>
        <a:bodyPr/>
        <a:lstStyle/>
        <a:p>
          <a:endParaRPr lang="zh-CN" altLang="en-US"/>
        </a:p>
      </dgm:t>
    </dgm:pt>
    <dgm:pt modelId="{7CC53A6E-3E6B-5645-A360-0995AF2A15A3}" type="sibTrans" cxnId="{8A4BA382-D134-2745-9EA0-0F7C3F0E7223}">
      <dgm:prSet/>
      <dgm:spPr/>
      <dgm:t>
        <a:bodyPr/>
        <a:lstStyle/>
        <a:p>
          <a:endParaRPr lang="zh-CN" altLang="en-US"/>
        </a:p>
      </dgm:t>
    </dgm:pt>
    <dgm:pt modelId="{22E1210A-099B-FF47-B65D-5E1E5AB6E361}" type="pres">
      <dgm:prSet presAssocID="{13981632-10B3-3043-A151-D8F9291BE2FC}" presName="diagram" presStyleCnt="0">
        <dgm:presLayoutVars>
          <dgm:dir/>
          <dgm:resizeHandles val="exact"/>
        </dgm:presLayoutVars>
      </dgm:prSet>
      <dgm:spPr/>
    </dgm:pt>
    <dgm:pt modelId="{5078C4AA-3B6F-6B40-A02D-1CD13677DADB}" type="pres">
      <dgm:prSet presAssocID="{C3181F88-B76E-AC4E-B7DA-A582CB8EF8E4}" presName="arrow" presStyleLbl="node1" presStyleIdx="0" presStyleCnt="2" custRadScaleRad="93530">
        <dgm:presLayoutVars>
          <dgm:bulletEnabled val="1"/>
        </dgm:presLayoutVars>
      </dgm:prSet>
      <dgm:spPr/>
    </dgm:pt>
    <dgm:pt modelId="{AEF0ECEA-C01A-EE45-99EF-3ECE7502A513}" type="pres">
      <dgm:prSet presAssocID="{F65C5D46-8121-8944-BDF4-1E44D5319D16}" presName="arrow" presStyleLbl="node1" presStyleIdx="1" presStyleCnt="2">
        <dgm:presLayoutVars>
          <dgm:bulletEnabled val="1"/>
        </dgm:presLayoutVars>
      </dgm:prSet>
      <dgm:spPr/>
    </dgm:pt>
  </dgm:ptLst>
  <dgm:cxnLst>
    <dgm:cxn modelId="{2F76DC3C-F1E4-4440-B64B-99ABD51BC892}" type="presOf" srcId="{F65C5D46-8121-8944-BDF4-1E44D5319D16}" destId="{AEF0ECEA-C01A-EE45-99EF-3ECE7502A513}" srcOrd="0" destOrd="0" presId="urn:microsoft.com/office/officeart/2005/8/layout/arrow5"/>
    <dgm:cxn modelId="{68B0BA60-9ED2-5346-AE9A-029315660B71}" type="presOf" srcId="{13981632-10B3-3043-A151-D8F9291BE2FC}" destId="{22E1210A-099B-FF47-B65D-5E1E5AB6E361}" srcOrd="0" destOrd="0" presId="urn:microsoft.com/office/officeart/2005/8/layout/arrow5"/>
    <dgm:cxn modelId="{75165F67-18EC-0E41-BC70-13E9BAF0846D}" srcId="{13981632-10B3-3043-A151-D8F9291BE2FC}" destId="{C3181F88-B76E-AC4E-B7DA-A582CB8EF8E4}" srcOrd="0" destOrd="0" parTransId="{5FD44E16-ED17-5742-BB89-EFB28BB8EB5B}" sibTransId="{C2C340C9-D16F-9F4C-AC0C-388A0DC353C0}"/>
    <dgm:cxn modelId="{8A4BA382-D134-2745-9EA0-0F7C3F0E7223}" srcId="{13981632-10B3-3043-A151-D8F9291BE2FC}" destId="{F65C5D46-8121-8944-BDF4-1E44D5319D16}" srcOrd="1" destOrd="0" parTransId="{FAE5871C-DFE4-6645-BF67-BD3585E83EFF}" sibTransId="{7CC53A6E-3E6B-5645-A360-0995AF2A15A3}"/>
    <dgm:cxn modelId="{0A61299B-7BA9-C54B-BE38-4A79DCA531FC}" type="presOf" srcId="{C3181F88-B76E-AC4E-B7DA-A582CB8EF8E4}" destId="{5078C4AA-3B6F-6B40-A02D-1CD13677DADB}" srcOrd="0" destOrd="0" presId="urn:microsoft.com/office/officeart/2005/8/layout/arrow5"/>
    <dgm:cxn modelId="{D3A0B8E6-979A-9647-B44E-CBBBB46F0531}" type="presParOf" srcId="{22E1210A-099B-FF47-B65D-5E1E5AB6E361}" destId="{5078C4AA-3B6F-6B40-A02D-1CD13677DADB}" srcOrd="0" destOrd="0" presId="urn:microsoft.com/office/officeart/2005/8/layout/arrow5"/>
    <dgm:cxn modelId="{9B2F866A-F47C-304B-AAAC-1C5B08B0BF4F}" type="presParOf" srcId="{22E1210A-099B-FF47-B65D-5E1E5AB6E361}" destId="{AEF0ECEA-C01A-EE45-99EF-3ECE7502A513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B25436-6163-D246-A2C2-188DEF30FBBA}" type="doc">
      <dgm:prSet loTypeId="urn:microsoft.com/office/officeart/2005/8/layout/pyramid2" loCatId="" qsTypeId="urn:microsoft.com/office/officeart/2005/8/quickstyle/simple1" qsCatId="simple" csTypeId="urn:microsoft.com/office/officeart/2005/8/colors/accent2_4" csCatId="accent2" phldr="1"/>
      <dgm:spPr/>
    </dgm:pt>
    <dgm:pt modelId="{5613FF0E-5C5A-414A-9062-D22123685047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分组报警</a:t>
          </a:r>
        </a:p>
      </dgm:t>
    </dgm:pt>
    <dgm:pt modelId="{285503F6-05C2-3345-922C-81EF2E444264}" type="parTrans" cxnId="{B1E28536-8AAA-AB43-9D9D-7101CE934C38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A459DF6-A0E9-8C4D-A40C-2170604FA083}" type="sibTrans" cxnId="{B1E28536-8AAA-AB43-9D9D-7101CE934C38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89D9211-4544-D646-A107-37731E8E4BF0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应用报警模板</a:t>
          </a:r>
        </a:p>
      </dgm:t>
    </dgm:pt>
    <dgm:pt modelId="{046BB7B7-5DE0-BD43-988A-1D9A6C060A67}" type="parTrans" cxnId="{ED424D35-93B7-4E44-936B-2D05FABED235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78F894C-71DE-2D46-B4EF-70D6B353A8FD}" type="sibTrans" cxnId="{ED424D35-93B7-4E44-936B-2D05FABED235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F02C2D8-27FA-614E-85D4-8508C617F585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默认报警模板</a:t>
          </a:r>
        </a:p>
      </dgm:t>
    </dgm:pt>
    <dgm:pt modelId="{5F09375B-1B18-194F-A26E-9FFB9D2B8903}" type="parTrans" cxnId="{420D76F0-5086-E548-A4F4-19009AC96EEB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787D215-8637-9B48-9C3B-AE517E5EAFE6}" type="sibTrans" cxnId="{420D76F0-5086-E548-A4F4-19009AC96EEB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ADDBE06-028A-6448-958F-FC3D1A980AD6}" type="pres">
      <dgm:prSet presAssocID="{B6B25436-6163-D246-A2C2-188DEF30FBBA}" presName="compositeShape" presStyleCnt="0">
        <dgm:presLayoutVars>
          <dgm:dir/>
          <dgm:resizeHandles/>
        </dgm:presLayoutVars>
      </dgm:prSet>
      <dgm:spPr/>
    </dgm:pt>
    <dgm:pt modelId="{9DEA0E31-3B3D-4E40-A3F8-E1F208209C7E}" type="pres">
      <dgm:prSet presAssocID="{B6B25436-6163-D246-A2C2-188DEF30FBBA}" presName="pyramid" presStyleLbl="node1" presStyleIdx="0" presStyleCnt="1"/>
      <dgm:spPr/>
    </dgm:pt>
    <dgm:pt modelId="{C4221692-B821-0B41-B30D-871D4042DAAD}" type="pres">
      <dgm:prSet presAssocID="{B6B25436-6163-D246-A2C2-188DEF30FBBA}" presName="theList" presStyleCnt="0"/>
      <dgm:spPr/>
    </dgm:pt>
    <dgm:pt modelId="{A0B57F0F-B108-314F-859E-1D788CC5379A}" type="pres">
      <dgm:prSet presAssocID="{5613FF0E-5C5A-414A-9062-D22123685047}" presName="aNode" presStyleLbl="fgAcc1" presStyleIdx="0" presStyleCnt="3">
        <dgm:presLayoutVars>
          <dgm:bulletEnabled val="1"/>
        </dgm:presLayoutVars>
      </dgm:prSet>
      <dgm:spPr/>
    </dgm:pt>
    <dgm:pt modelId="{4CEB12B3-F2AC-AF40-B0E8-F5F9646F9812}" type="pres">
      <dgm:prSet presAssocID="{5613FF0E-5C5A-414A-9062-D22123685047}" presName="aSpace" presStyleCnt="0"/>
      <dgm:spPr/>
    </dgm:pt>
    <dgm:pt modelId="{5B8F2E4A-B396-5943-9D6E-97A3BC694BA8}" type="pres">
      <dgm:prSet presAssocID="{989D9211-4544-D646-A107-37731E8E4BF0}" presName="aNode" presStyleLbl="fgAcc1" presStyleIdx="1" presStyleCnt="3">
        <dgm:presLayoutVars>
          <dgm:bulletEnabled val="1"/>
        </dgm:presLayoutVars>
      </dgm:prSet>
      <dgm:spPr/>
    </dgm:pt>
    <dgm:pt modelId="{F11C7157-23A4-5548-A401-EE56451C4B4B}" type="pres">
      <dgm:prSet presAssocID="{989D9211-4544-D646-A107-37731E8E4BF0}" presName="aSpace" presStyleCnt="0"/>
      <dgm:spPr/>
    </dgm:pt>
    <dgm:pt modelId="{A4B2BBBD-AB98-5848-8240-EC389BA9EBBD}" type="pres">
      <dgm:prSet presAssocID="{1F02C2D8-27FA-614E-85D4-8508C617F585}" presName="aNode" presStyleLbl="fgAcc1" presStyleIdx="2" presStyleCnt="3">
        <dgm:presLayoutVars>
          <dgm:bulletEnabled val="1"/>
        </dgm:presLayoutVars>
      </dgm:prSet>
      <dgm:spPr/>
    </dgm:pt>
    <dgm:pt modelId="{E6F97EE6-1B4F-9040-A426-F851ACC79DCD}" type="pres">
      <dgm:prSet presAssocID="{1F02C2D8-27FA-614E-85D4-8508C617F585}" presName="aSpace" presStyleCnt="0"/>
      <dgm:spPr/>
    </dgm:pt>
  </dgm:ptLst>
  <dgm:cxnLst>
    <dgm:cxn modelId="{ED424D35-93B7-4E44-936B-2D05FABED235}" srcId="{B6B25436-6163-D246-A2C2-188DEF30FBBA}" destId="{989D9211-4544-D646-A107-37731E8E4BF0}" srcOrd="1" destOrd="0" parTransId="{046BB7B7-5DE0-BD43-988A-1D9A6C060A67}" sibTransId="{B78F894C-71DE-2D46-B4EF-70D6B353A8FD}"/>
    <dgm:cxn modelId="{B1E28536-8AAA-AB43-9D9D-7101CE934C38}" srcId="{B6B25436-6163-D246-A2C2-188DEF30FBBA}" destId="{5613FF0E-5C5A-414A-9062-D22123685047}" srcOrd="0" destOrd="0" parTransId="{285503F6-05C2-3345-922C-81EF2E444264}" sibTransId="{9A459DF6-A0E9-8C4D-A40C-2170604FA083}"/>
    <dgm:cxn modelId="{2FC6094D-A4EE-634C-8EB3-B6C79F758DD9}" type="presOf" srcId="{1F02C2D8-27FA-614E-85D4-8508C617F585}" destId="{A4B2BBBD-AB98-5848-8240-EC389BA9EBBD}" srcOrd="0" destOrd="0" presId="urn:microsoft.com/office/officeart/2005/8/layout/pyramid2"/>
    <dgm:cxn modelId="{99E1A97E-0EE5-DE4F-8ADC-719D1A109A76}" type="presOf" srcId="{989D9211-4544-D646-A107-37731E8E4BF0}" destId="{5B8F2E4A-B396-5943-9D6E-97A3BC694BA8}" srcOrd="0" destOrd="0" presId="urn:microsoft.com/office/officeart/2005/8/layout/pyramid2"/>
    <dgm:cxn modelId="{513015DA-A6C6-3344-A2DF-487CA594CFA5}" type="presOf" srcId="{5613FF0E-5C5A-414A-9062-D22123685047}" destId="{A0B57F0F-B108-314F-859E-1D788CC5379A}" srcOrd="0" destOrd="0" presId="urn:microsoft.com/office/officeart/2005/8/layout/pyramid2"/>
    <dgm:cxn modelId="{418AC2E4-91E3-EB43-8B5F-C194A0B3536A}" type="presOf" srcId="{B6B25436-6163-D246-A2C2-188DEF30FBBA}" destId="{AADDBE06-028A-6448-958F-FC3D1A980AD6}" srcOrd="0" destOrd="0" presId="urn:microsoft.com/office/officeart/2005/8/layout/pyramid2"/>
    <dgm:cxn modelId="{420D76F0-5086-E548-A4F4-19009AC96EEB}" srcId="{B6B25436-6163-D246-A2C2-188DEF30FBBA}" destId="{1F02C2D8-27FA-614E-85D4-8508C617F585}" srcOrd="2" destOrd="0" parTransId="{5F09375B-1B18-194F-A26E-9FFB9D2B8903}" sibTransId="{E787D215-8637-9B48-9C3B-AE517E5EAFE6}"/>
    <dgm:cxn modelId="{3A33D1E6-4EEE-D644-9E3B-71595CE9B632}" type="presParOf" srcId="{AADDBE06-028A-6448-958F-FC3D1A980AD6}" destId="{9DEA0E31-3B3D-4E40-A3F8-E1F208209C7E}" srcOrd="0" destOrd="0" presId="urn:microsoft.com/office/officeart/2005/8/layout/pyramid2"/>
    <dgm:cxn modelId="{FE45F2CC-72FA-CB49-B8AB-0DDF4778196F}" type="presParOf" srcId="{AADDBE06-028A-6448-958F-FC3D1A980AD6}" destId="{C4221692-B821-0B41-B30D-871D4042DAAD}" srcOrd="1" destOrd="0" presId="urn:microsoft.com/office/officeart/2005/8/layout/pyramid2"/>
    <dgm:cxn modelId="{F671BE4E-63B4-3844-9948-1C9716D481F8}" type="presParOf" srcId="{C4221692-B821-0B41-B30D-871D4042DAAD}" destId="{A0B57F0F-B108-314F-859E-1D788CC5379A}" srcOrd="0" destOrd="0" presId="urn:microsoft.com/office/officeart/2005/8/layout/pyramid2"/>
    <dgm:cxn modelId="{872212F7-8BE2-5041-88DC-B27E449F27AA}" type="presParOf" srcId="{C4221692-B821-0B41-B30D-871D4042DAAD}" destId="{4CEB12B3-F2AC-AF40-B0E8-F5F9646F9812}" srcOrd="1" destOrd="0" presId="urn:microsoft.com/office/officeart/2005/8/layout/pyramid2"/>
    <dgm:cxn modelId="{1F150350-AD8E-3848-B87D-8E48524CCC3B}" type="presParOf" srcId="{C4221692-B821-0B41-B30D-871D4042DAAD}" destId="{5B8F2E4A-B396-5943-9D6E-97A3BC694BA8}" srcOrd="2" destOrd="0" presId="urn:microsoft.com/office/officeart/2005/8/layout/pyramid2"/>
    <dgm:cxn modelId="{21DDFB66-E4E8-414D-8339-91262A421100}" type="presParOf" srcId="{C4221692-B821-0B41-B30D-871D4042DAAD}" destId="{F11C7157-23A4-5548-A401-EE56451C4B4B}" srcOrd="3" destOrd="0" presId="urn:microsoft.com/office/officeart/2005/8/layout/pyramid2"/>
    <dgm:cxn modelId="{D3D7EBD0-E782-3A42-8A5E-E0CA20A5F3CC}" type="presParOf" srcId="{C4221692-B821-0B41-B30D-871D4042DAAD}" destId="{A4B2BBBD-AB98-5848-8240-EC389BA9EBBD}" srcOrd="4" destOrd="0" presId="urn:microsoft.com/office/officeart/2005/8/layout/pyramid2"/>
    <dgm:cxn modelId="{D7F37DB9-0677-084D-BEA1-10F4C871B3E3}" type="presParOf" srcId="{C4221692-B821-0B41-B30D-871D4042DAAD}" destId="{E6F97EE6-1B4F-9040-A426-F851ACC79DC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089DD6-6A0E-334E-95E1-E933A9FD53E4}" type="doc">
      <dgm:prSet loTypeId="urn:microsoft.com/office/officeart/2005/8/layout/funnel1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5EF4675D-96F2-E244-A716-4DCAC9907B53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B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3916C4E-5254-A74F-A316-124BA9E49CA2}" type="parTrans" cxnId="{30DB30CE-A2E3-6F4F-A637-DD41AB46335A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F97DFC8-A867-584E-8B62-473021513920}" type="sibTrans" cxnId="{30DB30CE-A2E3-6F4F-A637-DD41AB46335A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4411729-8BBB-EE49-8B4D-5DC255969720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A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5E34C60-EFBA-EA41-A11D-95EAF65B0551}" type="parTrans" cxnId="{D71E8630-7D92-9540-BE32-62A320B3BE7A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3DE77C9-E4C3-6045-A30C-74E1655145E4}" type="sibTrans" cxnId="{D71E8630-7D92-9540-BE32-62A320B3BE7A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7AD3484-B99B-FB47-A53D-5F516B5882E5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C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4F4422D-BAE6-3749-B95F-E3299EA664A6}" type="parTrans" cxnId="{8147D5FF-6501-C04E-B7A0-85A527377835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BE91BCF-099C-7849-88F9-782DDA63939E}" type="sibTrans" cxnId="{8147D5FF-6501-C04E-B7A0-85A527377835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BF7B890-F11D-2F46-AAE8-56E9A303B543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排除某些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IP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报警，怎么办？</a:t>
          </a:r>
        </a:p>
      </dgm:t>
    </dgm:pt>
    <dgm:pt modelId="{2381731D-EBF7-614F-8B87-3A4070DE34BD}" type="parTrans" cxnId="{9FA80463-1532-B947-926F-A91C1938B1D7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32F2763-92DB-2647-B32D-34FA93836B0B}" type="sibTrans" cxnId="{9FA80463-1532-B947-926F-A91C1938B1D7}">
      <dgm:prSet/>
      <dgm:spPr/>
      <dgm:t>
        <a:bodyPr/>
        <a:lstStyle/>
        <a:p>
          <a:endParaRPr lang="zh-CN" altLang="en-US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3C4D99B-47DA-7041-8D36-2F6DB368F004}" type="pres">
      <dgm:prSet presAssocID="{10089DD6-6A0E-334E-95E1-E933A9FD53E4}" presName="Name0" presStyleCnt="0">
        <dgm:presLayoutVars>
          <dgm:chMax val="4"/>
          <dgm:resizeHandles val="exact"/>
        </dgm:presLayoutVars>
      </dgm:prSet>
      <dgm:spPr/>
    </dgm:pt>
    <dgm:pt modelId="{AFA6D98D-5CC3-CC4C-8F79-4509F7DAC7BD}" type="pres">
      <dgm:prSet presAssocID="{10089DD6-6A0E-334E-95E1-E933A9FD53E4}" presName="ellipse" presStyleLbl="trBgShp" presStyleIdx="0" presStyleCnt="1"/>
      <dgm:spPr/>
    </dgm:pt>
    <dgm:pt modelId="{B7BBC86C-C562-F942-AF1E-296D79B5275F}" type="pres">
      <dgm:prSet presAssocID="{10089DD6-6A0E-334E-95E1-E933A9FD53E4}" presName="arrow1" presStyleLbl="fgShp" presStyleIdx="0" presStyleCnt="1"/>
      <dgm:spPr/>
    </dgm:pt>
    <dgm:pt modelId="{69DE024A-D092-ED43-BCB4-120C3E3A2BE3}" type="pres">
      <dgm:prSet presAssocID="{10089DD6-6A0E-334E-95E1-E933A9FD53E4}" presName="rectangle" presStyleLbl="revTx" presStyleIdx="0" presStyleCnt="1">
        <dgm:presLayoutVars>
          <dgm:bulletEnabled val="1"/>
        </dgm:presLayoutVars>
      </dgm:prSet>
      <dgm:spPr/>
    </dgm:pt>
    <dgm:pt modelId="{AA07A444-E061-0741-A233-18318914DE44}" type="pres">
      <dgm:prSet presAssocID="{04411729-8BBB-EE49-8B4D-5DC255969720}" presName="item1" presStyleLbl="node1" presStyleIdx="0" presStyleCnt="3">
        <dgm:presLayoutVars>
          <dgm:bulletEnabled val="1"/>
        </dgm:presLayoutVars>
      </dgm:prSet>
      <dgm:spPr/>
    </dgm:pt>
    <dgm:pt modelId="{2DAA836A-571A-6E46-AAE1-23D94E8B4382}" type="pres">
      <dgm:prSet presAssocID="{07AD3484-B99B-FB47-A53D-5F516B5882E5}" presName="item2" presStyleLbl="node1" presStyleIdx="1" presStyleCnt="3">
        <dgm:presLayoutVars>
          <dgm:bulletEnabled val="1"/>
        </dgm:presLayoutVars>
      </dgm:prSet>
      <dgm:spPr/>
    </dgm:pt>
    <dgm:pt modelId="{5A776511-575F-CF4A-8E75-E4C8A58E3973}" type="pres">
      <dgm:prSet presAssocID="{2BF7B890-F11D-2F46-AAE8-56E9A303B543}" presName="item3" presStyleLbl="node1" presStyleIdx="2" presStyleCnt="3">
        <dgm:presLayoutVars>
          <dgm:bulletEnabled val="1"/>
        </dgm:presLayoutVars>
      </dgm:prSet>
      <dgm:spPr/>
    </dgm:pt>
    <dgm:pt modelId="{3D086C5E-F29A-2545-A230-40F3376B77C1}" type="pres">
      <dgm:prSet presAssocID="{10089DD6-6A0E-334E-95E1-E933A9FD53E4}" presName="funnel" presStyleLbl="trAlignAcc1" presStyleIdx="0" presStyleCnt="1"/>
      <dgm:spPr/>
    </dgm:pt>
  </dgm:ptLst>
  <dgm:cxnLst>
    <dgm:cxn modelId="{D71E8630-7D92-9540-BE32-62A320B3BE7A}" srcId="{10089DD6-6A0E-334E-95E1-E933A9FD53E4}" destId="{04411729-8BBB-EE49-8B4D-5DC255969720}" srcOrd="1" destOrd="0" parTransId="{B5E34C60-EFBA-EA41-A11D-95EAF65B0551}" sibTransId="{03DE77C9-E4C3-6045-A30C-74E1655145E4}"/>
    <dgm:cxn modelId="{6A4C9346-0C9D-FA45-B8BA-7905C6A2CB1A}" type="presOf" srcId="{10089DD6-6A0E-334E-95E1-E933A9FD53E4}" destId="{D3C4D99B-47DA-7041-8D36-2F6DB368F004}" srcOrd="0" destOrd="0" presId="urn:microsoft.com/office/officeart/2005/8/layout/funnel1"/>
    <dgm:cxn modelId="{9FA80463-1532-B947-926F-A91C1938B1D7}" srcId="{10089DD6-6A0E-334E-95E1-E933A9FD53E4}" destId="{2BF7B890-F11D-2F46-AAE8-56E9A303B543}" srcOrd="3" destOrd="0" parTransId="{2381731D-EBF7-614F-8B87-3A4070DE34BD}" sibTransId="{E32F2763-92DB-2647-B32D-34FA93836B0B}"/>
    <dgm:cxn modelId="{45DA6873-B461-3847-A6EA-397274CB9D8F}" type="presOf" srcId="{2BF7B890-F11D-2F46-AAE8-56E9A303B543}" destId="{69DE024A-D092-ED43-BCB4-120C3E3A2BE3}" srcOrd="0" destOrd="0" presId="urn:microsoft.com/office/officeart/2005/8/layout/funnel1"/>
    <dgm:cxn modelId="{CF42D8B4-AE55-ED4F-A869-AE8C71CC0EA3}" type="presOf" srcId="{04411729-8BBB-EE49-8B4D-5DC255969720}" destId="{2DAA836A-571A-6E46-AAE1-23D94E8B4382}" srcOrd="0" destOrd="0" presId="urn:microsoft.com/office/officeart/2005/8/layout/funnel1"/>
    <dgm:cxn modelId="{30DB30CE-A2E3-6F4F-A637-DD41AB46335A}" srcId="{10089DD6-6A0E-334E-95E1-E933A9FD53E4}" destId="{5EF4675D-96F2-E244-A716-4DCAC9907B53}" srcOrd="0" destOrd="0" parTransId="{53916C4E-5254-A74F-A316-124BA9E49CA2}" sibTransId="{5F97DFC8-A867-584E-8B62-473021513920}"/>
    <dgm:cxn modelId="{150463EC-E147-494A-B3FF-0691A9446EE9}" type="presOf" srcId="{5EF4675D-96F2-E244-A716-4DCAC9907B53}" destId="{5A776511-575F-CF4A-8E75-E4C8A58E3973}" srcOrd="0" destOrd="0" presId="urn:microsoft.com/office/officeart/2005/8/layout/funnel1"/>
    <dgm:cxn modelId="{8E49CAFF-4360-C344-BE25-15673EF481C1}" type="presOf" srcId="{07AD3484-B99B-FB47-A53D-5F516B5882E5}" destId="{AA07A444-E061-0741-A233-18318914DE44}" srcOrd="0" destOrd="0" presId="urn:microsoft.com/office/officeart/2005/8/layout/funnel1"/>
    <dgm:cxn modelId="{8147D5FF-6501-C04E-B7A0-85A527377835}" srcId="{10089DD6-6A0E-334E-95E1-E933A9FD53E4}" destId="{07AD3484-B99B-FB47-A53D-5F516B5882E5}" srcOrd="2" destOrd="0" parTransId="{54F4422D-BAE6-3749-B95F-E3299EA664A6}" sibTransId="{CBE91BCF-099C-7849-88F9-782DDA63939E}"/>
    <dgm:cxn modelId="{87339141-BC9E-BE46-AAB2-9EBBEFA882C9}" type="presParOf" srcId="{D3C4D99B-47DA-7041-8D36-2F6DB368F004}" destId="{AFA6D98D-5CC3-CC4C-8F79-4509F7DAC7BD}" srcOrd="0" destOrd="0" presId="urn:microsoft.com/office/officeart/2005/8/layout/funnel1"/>
    <dgm:cxn modelId="{563B20BC-4AB3-914B-B279-CA8E6647A8D0}" type="presParOf" srcId="{D3C4D99B-47DA-7041-8D36-2F6DB368F004}" destId="{B7BBC86C-C562-F942-AF1E-296D79B5275F}" srcOrd="1" destOrd="0" presId="urn:microsoft.com/office/officeart/2005/8/layout/funnel1"/>
    <dgm:cxn modelId="{7CD35C03-F09C-644D-9DAD-1F6E37F2A2FF}" type="presParOf" srcId="{D3C4D99B-47DA-7041-8D36-2F6DB368F004}" destId="{69DE024A-D092-ED43-BCB4-120C3E3A2BE3}" srcOrd="2" destOrd="0" presId="urn:microsoft.com/office/officeart/2005/8/layout/funnel1"/>
    <dgm:cxn modelId="{4D9253E3-48A7-A64C-8443-F725266228E7}" type="presParOf" srcId="{D3C4D99B-47DA-7041-8D36-2F6DB368F004}" destId="{AA07A444-E061-0741-A233-18318914DE44}" srcOrd="3" destOrd="0" presId="urn:microsoft.com/office/officeart/2005/8/layout/funnel1"/>
    <dgm:cxn modelId="{BFD80D53-8635-C842-939F-26C713D17A48}" type="presParOf" srcId="{D3C4D99B-47DA-7041-8D36-2F6DB368F004}" destId="{2DAA836A-571A-6E46-AAE1-23D94E8B4382}" srcOrd="4" destOrd="0" presId="urn:microsoft.com/office/officeart/2005/8/layout/funnel1"/>
    <dgm:cxn modelId="{07CD0605-4366-0540-97D8-1A2240BE54AA}" type="presParOf" srcId="{D3C4D99B-47DA-7041-8D36-2F6DB368F004}" destId="{5A776511-575F-CF4A-8E75-E4C8A58E3973}" srcOrd="5" destOrd="0" presId="urn:microsoft.com/office/officeart/2005/8/layout/funnel1"/>
    <dgm:cxn modelId="{B96BA1D2-6125-EF4E-9FD8-6F672FCB5EBC}" type="presParOf" srcId="{D3C4D99B-47DA-7041-8D36-2F6DB368F004}" destId="{3D086C5E-F29A-2545-A230-40F3376B77C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E68D6-B1BB-B849-BC5F-1D745DDDEF3D}">
      <dsp:nvSpPr>
        <dsp:cNvPr id="0" name=""/>
        <dsp:cNvSpPr/>
      </dsp:nvSpPr>
      <dsp:spPr>
        <a:xfrm>
          <a:off x="-4069825" y="-624668"/>
          <a:ext cx="4849736" cy="4849736"/>
        </a:xfrm>
        <a:prstGeom prst="blockArc">
          <a:avLst>
            <a:gd name="adj1" fmla="val 18900000"/>
            <a:gd name="adj2" fmla="val 2700000"/>
            <a:gd name="adj3" fmla="val 44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E94B2-E2E5-A24C-9B2E-C2710FC95DF4}">
      <dsp:nvSpPr>
        <dsp:cNvPr id="0" name=""/>
        <dsp:cNvSpPr/>
      </dsp:nvSpPr>
      <dsp:spPr>
        <a:xfrm>
          <a:off x="291653" y="189597"/>
          <a:ext cx="3620921" cy="379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71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基本能力与概念</a:t>
          </a:r>
        </a:p>
      </dsp:txBody>
      <dsp:txXfrm>
        <a:off x="291653" y="189597"/>
        <a:ext cx="3620921" cy="379050"/>
      </dsp:txXfrm>
    </dsp:sp>
    <dsp:sp modelId="{A5EEEA9A-15E2-E941-8C0D-4DEFB2394CB1}">
      <dsp:nvSpPr>
        <dsp:cNvPr id="0" name=""/>
        <dsp:cNvSpPr/>
      </dsp:nvSpPr>
      <dsp:spPr>
        <a:xfrm>
          <a:off x="54746" y="142215"/>
          <a:ext cx="473812" cy="473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FCC7D-1BF5-D546-90B5-81F9478293A2}">
      <dsp:nvSpPr>
        <dsp:cNvPr id="0" name=""/>
        <dsp:cNvSpPr/>
      </dsp:nvSpPr>
      <dsp:spPr>
        <a:xfrm>
          <a:off x="603447" y="758100"/>
          <a:ext cx="3309126" cy="379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71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机器监控</a:t>
          </a:r>
        </a:p>
      </dsp:txBody>
      <dsp:txXfrm>
        <a:off x="603447" y="758100"/>
        <a:ext cx="3309126" cy="379050"/>
      </dsp:txXfrm>
    </dsp:sp>
    <dsp:sp modelId="{9F18C27F-1DF7-B544-A813-8714B166F2C3}">
      <dsp:nvSpPr>
        <dsp:cNvPr id="0" name=""/>
        <dsp:cNvSpPr/>
      </dsp:nvSpPr>
      <dsp:spPr>
        <a:xfrm>
          <a:off x="366541" y="710718"/>
          <a:ext cx="473812" cy="473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51D91-6D4E-9D48-8B22-BEE55782109B}">
      <dsp:nvSpPr>
        <dsp:cNvPr id="0" name=""/>
        <dsp:cNvSpPr/>
      </dsp:nvSpPr>
      <dsp:spPr>
        <a:xfrm>
          <a:off x="746023" y="1326603"/>
          <a:ext cx="3166551" cy="379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71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告警管理</a:t>
          </a:r>
        </a:p>
      </dsp:txBody>
      <dsp:txXfrm>
        <a:off x="746023" y="1326603"/>
        <a:ext cx="3166551" cy="379050"/>
      </dsp:txXfrm>
    </dsp:sp>
    <dsp:sp modelId="{32D27D3C-4344-B54B-A8D9-15F6116A1A4A}">
      <dsp:nvSpPr>
        <dsp:cNvPr id="0" name=""/>
        <dsp:cNvSpPr/>
      </dsp:nvSpPr>
      <dsp:spPr>
        <a:xfrm>
          <a:off x="509117" y="1279221"/>
          <a:ext cx="473812" cy="473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05E76-7DFC-FB4D-A56F-9A683132A6D4}">
      <dsp:nvSpPr>
        <dsp:cNvPr id="0" name=""/>
        <dsp:cNvSpPr/>
      </dsp:nvSpPr>
      <dsp:spPr>
        <a:xfrm>
          <a:off x="746023" y="1894745"/>
          <a:ext cx="3166551" cy="379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71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告警联系人</a:t>
          </a:r>
        </a:p>
      </dsp:txBody>
      <dsp:txXfrm>
        <a:off x="746023" y="1894745"/>
        <a:ext cx="3166551" cy="379050"/>
      </dsp:txXfrm>
    </dsp:sp>
    <dsp:sp modelId="{4C2A2AEB-D25B-1D40-B549-54405D0646C9}">
      <dsp:nvSpPr>
        <dsp:cNvPr id="0" name=""/>
        <dsp:cNvSpPr/>
      </dsp:nvSpPr>
      <dsp:spPr>
        <a:xfrm>
          <a:off x="509117" y="1847364"/>
          <a:ext cx="473812" cy="473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EC870-CF83-774B-956E-DBC8C99B31E0}">
      <dsp:nvSpPr>
        <dsp:cNvPr id="0" name=""/>
        <dsp:cNvSpPr/>
      </dsp:nvSpPr>
      <dsp:spPr>
        <a:xfrm>
          <a:off x="603447" y="2463248"/>
          <a:ext cx="3309126" cy="379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71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暂停告警</a:t>
          </a:r>
        </a:p>
      </dsp:txBody>
      <dsp:txXfrm>
        <a:off x="603447" y="2463248"/>
        <a:ext cx="3309126" cy="379050"/>
      </dsp:txXfrm>
    </dsp:sp>
    <dsp:sp modelId="{5656CFFC-400B-364A-A6DE-81F8BD3B3012}">
      <dsp:nvSpPr>
        <dsp:cNvPr id="0" name=""/>
        <dsp:cNvSpPr/>
      </dsp:nvSpPr>
      <dsp:spPr>
        <a:xfrm>
          <a:off x="366541" y="2415867"/>
          <a:ext cx="473812" cy="473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3CC20-BB4E-F146-A951-91D67A443448}">
      <dsp:nvSpPr>
        <dsp:cNvPr id="0" name=""/>
        <dsp:cNvSpPr/>
      </dsp:nvSpPr>
      <dsp:spPr>
        <a:xfrm>
          <a:off x="291653" y="3031751"/>
          <a:ext cx="3620921" cy="379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71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单个</a:t>
          </a:r>
          <a:r>
            <a:rPr lang="en-US" altLang="zh-CN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IP</a:t>
          </a:r>
          <a:r>
            <a:rPr lang="zh-CN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查询</a:t>
          </a:r>
        </a:p>
      </dsp:txBody>
      <dsp:txXfrm>
        <a:off x="291653" y="3031751"/>
        <a:ext cx="3620921" cy="379050"/>
      </dsp:txXfrm>
    </dsp:sp>
    <dsp:sp modelId="{B76954D4-475D-A540-8305-BAE90183B6C5}">
      <dsp:nvSpPr>
        <dsp:cNvPr id="0" name=""/>
        <dsp:cNvSpPr/>
      </dsp:nvSpPr>
      <dsp:spPr>
        <a:xfrm>
          <a:off x="54746" y="2984370"/>
          <a:ext cx="473812" cy="473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B183D-BC8A-F54E-87AA-BE22DA673CBB}">
      <dsp:nvSpPr>
        <dsp:cNvPr id="0" name=""/>
        <dsp:cNvSpPr/>
      </dsp:nvSpPr>
      <dsp:spPr>
        <a:xfrm>
          <a:off x="113958" y="450804"/>
          <a:ext cx="2810979" cy="2810979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监控</a:t>
          </a:r>
        </a:p>
      </dsp:txBody>
      <dsp:txXfrm>
        <a:off x="506482" y="782279"/>
        <a:ext cx="1620744" cy="2148029"/>
      </dsp:txXfrm>
    </dsp:sp>
    <dsp:sp modelId="{98DD2F0E-31A7-0B4A-B621-8CCEC61EEAEA}">
      <dsp:nvSpPr>
        <dsp:cNvPr id="0" name=""/>
        <dsp:cNvSpPr/>
      </dsp:nvSpPr>
      <dsp:spPr>
        <a:xfrm>
          <a:off x="2139889" y="450804"/>
          <a:ext cx="2810979" cy="2810979"/>
        </a:xfrm>
        <a:prstGeom prst="ellipse">
          <a:avLst/>
        </a:prstGeom>
        <a:solidFill>
          <a:schemeClr val="accent2">
            <a:shade val="80000"/>
            <a:alpha val="50000"/>
            <a:hueOff val="-37"/>
            <a:satOff val="4529"/>
            <a:lumOff val="5171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告警</a:t>
          </a:r>
        </a:p>
      </dsp:txBody>
      <dsp:txXfrm>
        <a:off x="2937600" y="782279"/>
        <a:ext cx="1620744" cy="2148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8339A-AA99-DB4D-AACA-C75CA1900C8E}">
      <dsp:nvSpPr>
        <dsp:cNvPr id="0" name=""/>
        <dsp:cNvSpPr/>
      </dsp:nvSpPr>
      <dsp:spPr>
        <a:xfrm>
          <a:off x="648068" y="1494"/>
          <a:ext cx="1487169" cy="7435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</a:t>
          </a:r>
        </a:p>
      </dsp:txBody>
      <dsp:txXfrm>
        <a:off x="669847" y="23273"/>
        <a:ext cx="1443611" cy="700026"/>
      </dsp:txXfrm>
    </dsp:sp>
    <dsp:sp modelId="{A9E317CB-8651-A247-B5EA-40FCDFD77FB9}">
      <dsp:nvSpPr>
        <dsp:cNvPr id="0" name=""/>
        <dsp:cNvSpPr/>
      </dsp:nvSpPr>
      <dsp:spPr>
        <a:xfrm>
          <a:off x="796785" y="745078"/>
          <a:ext cx="148716" cy="557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688"/>
              </a:lnTo>
              <a:lnTo>
                <a:pt x="148716" y="55768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CF38A-CEF9-3944-A1A0-2A9C111370C5}">
      <dsp:nvSpPr>
        <dsp:cNvPr id="0" name=""/>
        <dsp:cNvSpPr/>
      </dsp:nvSpPr>
      <dsp:spPr>
        <a:xfrm>
          <a:off x="945502" y="930975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应用监控</a:t>
          </a:r>
        </a:p>
      </dsp:txBody>
      <dsp:txXfrm>
        <a:off x="967281" y="952754"/>
        <a:ext cx="1146177" cy="700026"/>
      </dsp:txXfrm>
    </dsp:sp>
    <dsp:sp modelId="{06BFC3B7-F559-BD44-9AA5-85A04ECFF215}">
      <dsp:nvSpPr>
        <dsp:cNvPr id="0" name=""/>
        <dsp:cNvSpPr/>
      </dsp:nvSpPr>
      <dsp:spPr>
        <a:xfrm>
          <a:off x="796785" y="745078"/>
          <a:ext cx="148716" cy="1487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7169"/>
              </a:lnTo>
              <a:lnTo>
                <a:pt x="148716" y="148716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A55F3-1644-1E4C-BA8E-6E1D1A17DE2C}">
      <dsp:nvSpPr>
        <dsp:cNvPr id="0" name=""/>
        <dsp:cNvSpPr/>
      </dsp:nvSpPr>
      <dsp:spPr>
        <a:xfrm>
          <a:off x="945502" y="1860455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应用告警</a:t>
          </a:r>
        </a:p>
      </dsp:txBody>
      <dsp:txXfrm>
        <a:off x="967281" y="1882234"/>
        <a:ext cx="1146177" cy="700026"/>
      </dsp:txXfrm>
    </dsp:sp>
    <dsp:sp modelId="{5917B5A3-FC58-0F46-ABD8-3464FDA30F07}">
      <dsp:nvSpPr>
        <dsp:cNvPr id="0" name=""/>
        <dsp:cNvSpPr/>
      </dsp:nvSpPr>
      <dsp:spPr>
        <a:xfrm>
          <a:off x="796785" y="745078"/>
          <a:ext cx="148716" cy="2416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6649"/>
              </a:lnTo>
              <a:lnTo>
                <a:pt x="148716" y="241664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94DCA-A2BF-AA4B-9477-6CD1FC253612}">
      <dsp:nvSpPr>
        <dsp:cNvPr id="0" name=""/>
        <dsp:cNvSpPr/>
      </dsp:nvSpPr>
      <dsp:spPr>
        <a:xfrm>
          <a:off x="945502" y="2789936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应用联系人组</a:t>
          </a:r>
        </a:p>
      </dsp:txBody>
      <dsp:txXfrm>
        <a:off x="967281" y="2811715"/>
        <a:ext cx="1146177" cy="700026"/>
      </dsp:txXfrm>
    </dsp:sp>
    <dsp:sp modelId="{59728979-3458-784B-AD14-6C2720ED8367}">
      <dsp:nvSpPr>
        <dsp:cNvPr id="0" name=""/>
        <dsp:cNvSpPr/>
      </dsp:nvSpPr>
      <dsp:spPr>
        <a:xfrm>
          <a:off x="796785" y="745078"/>
          <a:ext cx="148716" cy="3346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130"/>
              </a:lnTo>
              <a:lnTo>
                <a:pt x="148716" y="334613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0EA4B-DBA5-3C4F-900A-869CF609AD69}">
      <dsp:nvSpPr>
        <dsp:cNvPr id="0" name=""/>
        <dsp:cNvSpPr/>
      </dsp:nvSpPr>
      <dsp:spPr>
        <a:xfrm>
          <a:off x="945502" y="3719417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应用分组</a:t>
          </a:r>
        </a:p>
      </dsp:txBody>
      <dsp:txXfrm>
        <a:off x="967281" y="3741196"/>
        <a:ext cx="1146177" cy="700026"/>
      </dsp:txXfrm>
    </dsp:sp>
    <dsp:sp modelId="{D331D17B-949A-264F-B286-F3A8D8EE432E}">
      <dsp:nvSpPr>
        <dsp:cNvPr id="0" name=""/>
        <dsp:cNvSpPr/>
      </dsp:nvSpPr>
      <dsp:spPr>
        <a:xfrm>
          <a:off x="2507029" y="1494"/>
          <a:ext cx="1813454" cy="7435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</a:t>
          </a:r>
        </a:p>
      </dsp:txBody>
      <dsp:txXfrm>
        <a:off x="2528808" y="23273"/>
        <a:ext cx="1769896" cy="700026"/>
      </dsp:txXfrm>
    </dsp:sp>
    <dsp:sp modelId="{D8E5B306-0CE1-7C43-B6E5-1C4C365FA8BB}">
      <dsp:nvSpPr>
        <dsp:cNvPr id="0" name=""/>
        <dsp:cNvSpPr/>
      </dsp:nvSpPr>
      <dsp:spPr>
        <a:xfrm>
          <a:off x="2688375" y="745078"/>
          <a:ext cx="181345" cy="557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688"/>
              </a:lnTo>
              <a:lnTo>
                <a:pt x="181345" y="55768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648F1-E51D-4049-8C99-ED3A0C1AD120}">
      <dsp:nvSpPr>
        <dsp:cNvPr id="0" name=""/>
        <dsp:cNvSpPr/>
      </dsp:nvSpPr>
      <dsp:spPr>
        <a:xfrm>
          <a:off x="2869720" y="930975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自定义监控</a:t>
          </a:r>
        </a:p>
      </dsp:txBody>
      <dsp:txXfrm>
        <a:off x="2891499" y="952754"/>
        <a:ext cx="1146177" cy="700026"/>
      </dsp:txXfrm>
    </dsp:sp>
    <dsp:sp modelId="{F90B4011-B6E5-5443-891A-A64F11C777C8}">
      <dsp:nvSpPr>
        <dsp:cNvPr id="0" name=""/>
        <dsp:cNvSpPr/>
      </dsp:nvSpPr>
      <dsp:spPr>
        <a:xfrm>
          <a:off x="2688375" y="745078"/>
          <a:ext cx="181345" cy="1487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7169"/>
              </a:lnTo>
              <a:lnTo>
                <a:pt x="181345" y="148716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5E1A2-9C46-BE42-AC9D-913FEC2EC062}">
      <dsp:nvSpPr>
        <dsp:cNvPr id="0" name=""/>
        <dsp:cNvSpPr/>
      </dsp:nvSpPr>
      <dsp:spPr>
        <a:xfrm>
          <a:off x="2869720" y="1860455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自定义告警</a:t>
          </a:r>
        </a:p>
      </dsp:txBody>
      <dsp:txXfrm>
        <a:off x="2891499" y="1882234"/>
        <a:ext cx="1146177" cy="700026"/>
      </dsp:txXfrm>
    </dsp:sp>
    <dsp:sp modelId="{B20DD465-E6B8-9348-ABD4-1818638EF3D2}">
      <dsp:nvSpPr>
        <dsp:cNvPr id="0" name=""/>
        <dsp:cNvSpPr/>
      </dsp:nvSpPr>
      <dsp:spPr>
        <a:xfrm>
          <a:off x="2688375" y="745078"/>
          <a:ext cx="181345" cy="2416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6649"/>
              </a:lnTo>
              <a:lnTo>
                <a:pt x="181345" y="241664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4C7B7-CE7A-9046-B8DF-0B48A458E1BD}">
      <dsp:nvSpPr>
        <dsp:cNvPr id="0" name=""/>
        <dsp:cNvSpPr/>
      </dsp:nvSpPr>
      <dsp:spPr>
        <a:xfrm>
          <a:off x="2869720" y="2789936"/>
          <a:ext cx="1189735" cy="743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自定义联系人组</a:t>
          </a:r>
        </a:p>
      </dsp:txBody>
      <dsp:txXfrm>
        <a:off x="2891499" y="2811715"/>
        <a:ext cx="1146177" cy="7000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8C4AA-3B6F-6B40-A02D-1CD13677DADB}">
      <dsp:nvSpPr>
        <dsp:cNvPr id="0" name=""/>
        <dsp:cNvSpPr/>
      </dsp:nvSpPr>
      <dsp:spPr>
        <a:xfrm rot="16200000">
          <a:off x="104393" y="280"/>
          <a:ext cx="1983836" cy="1983836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应用分组</a:t>
          </a:r>
        </a:p>
      </dsp:txBody>
      <dsp:txXfrm rot="5400000">
        <a:off x="104394" y="496239"/>
        <a:ext cx="1636665" cy="991918"/>
      </dsp:txXfrm>
    </dsp:sp>
    <dsp:sp modelId="{AEF0ECEA-C01A-EE45-99EF-3ECE7502A513}">
      <dsp:nvSpPr>
        <dsp:cNvPr id="0" name=""/>
        <dsp:cNvSpPr/>
      </dsp:nvSpPr>
      <dsp:spPr>
        <a:xfrm rot="5400000">
          <a:off x="3224937" y="280"/>
          <a:ext cx="1983836" cy="1983836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自定义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分组</a:t>
          </a:r>
        </a:p>
      </dsp:txBody>
      <dsp:txXfrm rot="-5400000">
        <a:off x="3572109" y="496238"/>
        <a:ext cx="1636665" cy="9919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A0E31-3B3D-4E40-A3F8-E1F208209C7E}">
      <dsp:nvSpPr>
        <dsp:cNvPr id="0" name=""/>
        <dsp:cNvSpPr/>
      </dsp:nvSpPr>
      <dsp:spPr>
        <a:xfrm>
          <a:off x="791919" y="0"/>
          <a:ext cx="4216644" cy="4216644"/>
        </a:xfrm>
        <a:prstGeom prst="triangl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57F0F-B108-314F-859E-1D788CC5379A}">
      <dsp:nvSpPr>
        <dsp:cNvPr id="0" name=""/>
        <dsp:cNvSpPr/>
      </dsp:nvSpPr>
      <dsp:spPr>
        <a:xfrm>
          <a:off x="2900241" y="423929"/>
          <a:ext cx="2740818" cy="9981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分组报警</a:t>
          </a:r>
        </a:p>
      </dsp:txBody>
      <dsp:txXfrm>
        <a:off x="2948967" y="472655"/>
        <a:ext cx="2643366" cy="900706"/>
      </dsp:txXfrm>
    </dsp:sp>
    <dsp:sp modelId="{5B8F2E4A-B396-5943-9D6E-97A3BC694BA8}">
      <dsp:nvSpPr>
        <dsp:cNvPr id="0" name=""/>
        <dsp:cNvSpPr/>
      </dsp:nvSpPr>
      <dsp:spPr>
        <a:xfrm>
          <a:off x="2900241" y="1546857"/>
          <a:ext cx="2740818" cy="9981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6567"/>
              <a:satOff val="-4851"/>
              <a:lumOff val="28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应用报警模板</a:t>
          </a:r>
        </a:p>
      </dsp:txBody>
      <dsp:txXfrm>
        <a:off x="2948967" y="1595583"/>
        <a:ext cx="2643366" cy="900706"/>
      </dsp:txXfrm>
    </dsp:sp>
    <dsp:sp modelId="{A4B2BBBD-AB98-5848-8240-EC389BA9EBBD}">
      <dsp:nvSpPr>
        <dsp:cNvPr id="0" name=""/>
        <dsp:cNvSpPr/>
      </dsp:nvSpPr>
      <dsp:spPr>
        <a:xfrm>
          <a:off x="2900241" y="2669786"/>
          <a:ext cx="2740818" cy="9981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6567"/>
              <a:satOff val="-4851"/>
              <a:lumOff val="28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默认报警模板</a:t>
          </a:r>
        </a:p>
      </dsp:txBody>
      <dsp:txXfrm>
        <a:off x="2948967" y="2718512"/>
        <a:ext cx="2643366" cy="9007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6D98D-5CC3-CC4C-8F79-4509F7DAC7BD}">
      <dsp:nvSpPr>
        <dsp:cNvPr id="0" name=""/>
        <dsp:cNvSpPr/>
      </dsp:nvSpPr>
      <dsp:spPr>
        <a:xfrm>
          <a:off x="1267879" y="180077"/>
          <a:ext cx="3573839" cy="124114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BC86C-C562-F942-AF1E-296D79B5275F}">
      <dsp:nvSpPr>
        <dsp:cNvPr id="0" name=""/>
        <dsp:cNvSpPr/>
      </dsp:nvSpPr>
      <dsp:spPr>
        <a:xfrm>
          <a:off x="2714037" y="3219225"/>
          <a:ext cx="692604" cy="44326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E024A-D092-ED43-BCB4-120C3E3A2BE3}">
      <dsp:nvSpPr>
        <dsp:cNvPr id="0" name=""/>
        <dsp:cNvSpPr/>
      </dsp:nvSpPr>
      <dsp:spPr>
        <a:xfrm>
          <a:off x="1398089" y="3573839"/>
          <a:ext cx="3324501" cy="83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排除某些</a:t>
          </a:r>
          <a:r>
            <a:rPr lang="en-US" altLang="zh-CN" sz="2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IP</a:t>
          </a:r>
          <a:r>
            <a:rPr lang="zh-CN" altLang="en-US" sz="2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报警，怎么办？</a:t>
          </a:r>
        </a:p>
      </dsp:txBody>
      <dsp:txXfrm>
        <a:off x="1398089" y="3573839"/>
        <a:ext cx="3324501" cy="831125"/>
      </dsp:txXfrm>
    </dsp:sp>
    <dsp:sp modelId="{AA07A444-E061-0741-A233-18318914DE44}">
      <dsp:nvSpPr>
        <dsp:cNvPr id="0" name=""/>
        <dsp:cNvSpPr/>
      </dsp:nvSpPr>
      <dsp:spPr>
        <a:xfrm>
          <a:off x="2567205" y="1517080"/>
          <a:ext cx="1246688" cy="1246688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</a:t>
          </a:r>
          <a:r>
            <a:rPr lang="en-US" altLang="zh-CN" sz="2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C</a:t>
          </a:r>
          <a:endParaRPr lang="zh-CN" altLang="en-US" sz="23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749778" y="1699653"/>
        <a:ext cx="881542" cy="881542"/>
      </dsp:txXfrm>
    </dsp:sp>
    <dsp:sp modelId="{2DAA836A-571A-6E46-AAE1-23D94E8B4382}">
      <dsp:nvSpPr>
        <dsp:cNvPr id="0" name=""/>
        <dsp:cNvSpPr/>
      </dsp:nvSpPr>
      <dsp:spPr>
        <a:xfrm>
          <a:off x="1675130" y="581787"/>
          <a:ext cx="1246688" cy="1246688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</a:t>
          </a:r>
          <a:r>
            <a:rPr lang="en-US" altLang="zh-CN" sz="2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A</a:t>
          </a:r>
          <a:endParaRPr lang="zh-CN" altLang="en-US" sz="23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57703" y="764360"/>
        <a:ext cx="881542" cy="881542"/>
      </dsp:txXfrm>
    </dsp:sp>
    <dsp:sp modelId="{5A776511-575F-CF4A-8E75-E4C8A58E3973}">
      <dsp:nvSpPr>
        <dsp:cNvPr id="0" name=""/>
        <dsp:cNvSpPr/>
      </dsp:nvSpPr>
      <dsp:spPr>
        <a:xfrm>
          <a:off x="2949523" y="280366"/>
          <a:ext cx="1246688" cy="1246688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分组</a:t>
          </a:r>
          <a:r>
            <a:rPr lang="en-US" altLang="zh-CN" sz="2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B</a:t>
          </a:r>
          <a:endParaRPr lang="zh-CN" altLang="en-US" sz="23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32096" y="462939"/>
        <a:ext cx="881542" cy="881542"/>
      </dsp:txXfrm>
    </dsp:sp>
    <dsp:sp modelId="{3D086C5E-F29A-2545-A230-40F3376B77C1}">
      <dsp:nvSpPr>
        <dsp:cNvPr id="0" name=""/>
        <dsp:cNvSpPr/>
      </dsp:nvSpPr>
      <dsp:spPr>
        <a:xfrm>
          <a:off x="1121047" y="27704"/>
          <a:ext cx="3878585" cy="31028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751A1-F057-4CD7-B3D0-663A5894C4B0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C3829-85C2-4C78-A748-3A4999477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48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96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2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29060" cy="64801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493" y="989120"/>
            <a:ext cx="7993062" cy="7200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64493" y="1727919"/>
            <a:ext cx="7343775" cy="5037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64493" y="2827356"/>
            <a:ext cx="3167062" cy="2883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11" y="5473724"/>
            <a:ext cx="1609888" cy="493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465" y="126526"/>
            <a:ext cx="1297013" cy="39699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35308" y="172624"/>
            <a:ext cx="54769" cy="32385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9" tIns="34285" rIns="68569" bIns="34285" anchor="ctr"/>
          <a:lstStyle/>
          <a:p>
            <a:pPr algn="ctr" defTabSz="68568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1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38890" y="325025"/>
            <a:ext cx="47626" cy="1690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9" tIns="34285" rIns="68569" bIns="34285" anchor="ctr"/>
          <a:lstStyle/>
          <a:p>
            <a:pPr algn="ctr" defTabSz="68568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1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" y="178369"/>
            <a:ext cx="697625" cy="319253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9" tIns="34285" rIns="68569" bIns="34285" rtlCol="0" anchor="ctr"/>
          <a:lstStyle/>
          <a:p>
            <a:pPr algn="ctr" defTabSz="685680" fontAlgn="auto">
              <a:spcBef>
                <a:spcPts val="0"/>
              </a:spcBef>
              <a:spcAft>
                <a:spcPts val="0"/>
              </a:spcAft>
            </a:pPr>
            <a:endParaRPr lang="zh-CN" altLang="en-US" sz="1701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" y="722574"/>
            <a:ext cx="11511299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FF0000"/>
                </a:gs>
                <a:gs pos="44000">
                  <a:srgbClr val="FF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86515" y="126526"/>
            <a:ext cx="10003543" cy="510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377" marR="0" lvl="0" indent="-385377" algn="l" defTabSz="1027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20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36680" cy="6480175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48469" y="503783"/>
            <a:ext cx="1152128" cy="6477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838044" y="1439887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389415" y="1439887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1975555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8746" y="1975555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2838044" y="2511225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2838044" y="3046894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2841891" y="3582565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391093" y="2511225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391094" y="3046894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388746" y="3582565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469" y="394819"/>
            <a:ext cx="1297013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0" b="1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04453" y="5874186"/>
            <a:ext cx="864096" cy="2462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469" y="394819"/>
            <a:ext cx="1297013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529060" cy="64801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493" y="1079847"/>
            <a:ext cx="5329238" cy="80664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864493" y="1877580"/>
            <a:ext cx="5329238" cy="570420"/>
          </a:xfrm>
          <a:prstGeom prst="rect">
            <a:avLst/>
          </a:prstGeom>
        </p:spPr>
        <p:txBody>
          <a:bodyPr anchor="ctr"/>
          <a:lstStyle>
            <a:lvl1pPr marL="0" marR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469" y="5688360"/>
            <a:ext cx="1296038" cy="3969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defTabSz="102806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445" indent="-38544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660" indent="-321310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5699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340" indent="-257175" algn="l" defTabSz="10280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165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1583903"/>
            <a:ext cx="10585176" cy="720080"/>
          </a:xfrm>
        </p:spPr>
        <p:txBody>
          <a:bodyPr/>
          <a:lstStyle/>
          <a:p>
            <a:r>
              <a:rPr kumimoji="1" lang="en-US" altLang="zh-CN" sz="4800" b="0" dirty="0"/>
              <a:t>MDC3.0 </a:t>
            </a:r>
            <a:r>
              <a:rPr kumimoji="1" lang="zh-CN" altLang="en-US" sz="4800" b="0" dirty="0"/>
              <a:t>介绍与使用</a:t>
            </a:r>
            <a:endParaRPr kumimoji="1" lang="en-US" altLang="zh-CN" sz="4800" b="0" dirty="0"/>
          </a:p>
          <a:p>
            <a:endParaRPr kumimoji="1" lang="zh-CN" altLang="en-US" sz="48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96941" y="5256310"/>
            <a:ext cx="6193086" cy="754793"/>
          </a:xfrm>
        </p:spPr>
        <p:txBody>
          <a:bodyPr/>
          <a:lstStyle/>
          <a:p>
            <a:pPr algn="r"/>
            <a:r>
              <a:rPr kumimoji="1" lang="zh-CN" altLang="en-US" sz="2400" dirty="0"/>
              <a:t>技术与数据中心 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 技术平台部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应用平台部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497739" y="5795079"/>
            <a:ext cx="2592288" cy="432048"/>
          </a:xfrm>
        </p:spPr>
        <p:txBody>
          <a:bodyPr/>
          <a:lstStyle/>
          <a:p>
            <a:r>
              <a:rPr kumimoji="1" lang="en-US" altLang="zh-CN" sz="2800" dirty="0"/>
              <a:t>2021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08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11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应用分组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160463-96E7-324A-B3D7-68C5014698AB}"/>
              </a:ext>
            </a:extLst>
          </p:cNvPr>
          <p:cNvGrpSpPr/>
          <p:nvPr/>
        </p:nvGrpSpPr>
        <p:grpSpPr>
          <a:xfrm>
            <a:off x="1593731" y="1943943"/>
            <a:ext cx="8334612" cy="989711"/>
            <a:chOff x="1458873" y="1304495"/>
            <a:chExt cx="8334612" cy="989711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1DAF40DF-5E6B-6C42-9B56-53B3C7006849}"/>
                </a:ext>
              </a:extLst>
            </p:cNvPr>
            <p:cNvSpPr/>
            <p:nvPr/>
          </p:nvSpPr>
          <p:spPr>
            <a:xfrm>
              <a:off x="1458873" y="1790150"/>
              <a:ext cx="1008112" cy="504056"/>
            </a:xfrm>
            <a:prstGeom prst="roundRect">
              <a:avLst/>
            </a:prstGeom>
            <a:solidFill>
              <a:srgbClr val="C51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同步</a:t>
              </a:r>
              <a:endPara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初始化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24D1EA5E-8E4B-D14A-9A75-096E47A17E86}"/>
                </a:ext>
              </a:extLst>
            </p:cNvPr>
            <p:cNvSpPr/>
            <p:nvPr/>
          </p:nvSpPr>
          <p:spPr>
            <a:xfrm>
              <a:off x="3290498" y="1790150"/>
              <a:ext cx="1008112" cy="504056"/>
            </a:xfrm>
            <a:prstGeom prst="roundRect">
              <a:avLst/>
            </a:prstGeom>
            <a:solidFill>
              <a:srgbClr val="C51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应用分组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73816E9-85DB-414C-9A1B-5DA4E372FB58}"/>
                </a:ext>
              </a:extLst>
            </p:cNvPr>
            <p:cNvSpPr/>
            <p:nvPr/>
          </p:nvSpPr>
          <p:spPr>
            <a:xfrm>
              <a:off x="6953748" y="1790150"/>
              <a:ext cx="1008112" cy="504056"/>
            </a:xfrm>
            <a:prstGeom prst="roundRect">
              <a:avLst/>
            </a:prstGeom>
            <a:solidFill>
              <a:srgbClr val="C51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告警联系人组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E2DC543E-C038-744E-AA65-F32B112BC71D}"/>
                </a:ext>
              </a:extLst>
            </p:cNvPr>
            <p:cNvSpPr/>
            <p:nvPr/>
          </p:nvSpPr>
          <p:spPr>
            <a:xfrm>
              <a:off x="5122123" y="1790150"/>
              <a:ext cx="1008112" cy="504056"/>
            </a:xfrm>
            <a:prstGeom prst="roundRect">
              <a:avLst/>
            </a:prstGeom>
            <a:solidFill>
              <a:srgbClr val="C51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分组下</a:t>
              </a:r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</a:t>
              </a:r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7EA66746-8A58-4B4D-AFD1-D99941A66D47}"/>
                </a:ext>
              </a:extLst>
            </p:cNvPr>
            <p:cNvSpPr/>
            <p:nvPr/>
          </p:nvSpPr>
          <p:spPr>
            <a:xfrm>
              <a:off x="8785373" y="1790150"/>
              <a:ext cx="1008112" cy="504056"/>
            </a:xfrm>
            <a:prstGeom prst="roundRect">
              <a:avLst/>
            </a:prstGeom>
            <a:solidFill>
              <a:srgbClr val="C51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告警联系人</a:t>
              </a: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7D0BB6B-020F-CF44-B5FB-F6B9DBE9D38A}"/>
                </a:ext>
              </a:extLst>
            </p:cNvPr>
            <p:cNvSpPr/>
            <p:nvPr/>
          </p:nvSpPr>
          <p:spPr>
            <a:xfrm>
              <a:off x="2230670" y="1391661"/>
              <a:ext cx="1296144" cy="796977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空心弧 11">
              <a:extLst>
                <a:ext uri="{FF2B5EF4-FFF2-40B4-BE49-F238E27FC236}">
                  <a16:creationId xmlns:a16="http://schemas.microsoft.com/office/drawing/2014/main" id="{6BBE77CC-2574-0140-A3F9-85C42EB09657}"/>
                </a:ext>
              </a:extLst>
            </p:cNvPr>
            <p:cNvSpPr/>
            <p:nvPr/>
          </p:nvSpPr>
          <p:spPr>
            <a:xfrm>
              <a:off x="4062295" y="1391661"/>
              <a:ext cx="1296144" cy="796977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07D3E18-28D9-C14A-8761-234E0AE2D58E}"/>
                </a:ext>
              </a:extLst>
            </p:cNvPr>
            <p:cNvSpPr/>
            <p:nvPr/>
          </p:nvSpPr>
          <p:spPr>
            <a:xfrm>
              <a:off x="5893920" y="1391660"/>
              <a:ext cx="1296144" cy="796977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7218E98B-2E79-4349-8322-CFD919CBFCD4}"/>
                </a:ext>
              </a:extLst>
            </p:cNvPr>
            <p:cNvSpPr/>
            <p:nvPr/>
          </p:nvSpPr>
          <p:spPr>
            <a:xfrm>
              <a:off x="7725545" y="1391661"/>
              <a:ext cx="1296144" cy="796977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A419933-07DF-9B46-9533-A3C2E3167E82}"/>
                </a:ext>
              </a:extLst>
            </p:cNvPr>
            <p:cNvSpPr txBox="1"/>
            <p:nvPr/>
          </p:nvSpPr>
          <p:spPr>
            <a:xfrm>
              <a:off x="2581225" y="130449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B9A2768-EE50-2B43-B0C9-EF7ADCEC69BC}"/>
                </a:ext>
              </a:extLst>
            </p:cNvPr>
            <p:cNvSpPr txBox="1"/>
            <p:nvPr/>
          </p:nvSpPr>
          <p:spPr>
            <a:xfrm>
              <a:off x="4401916" y="130740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3FFF3A9-F100-4B4C-8B8C-F0523F88FBEC}"/>
                </a:ext>
              </a:extLst>
            </p:cNvPr>
            <p:cNvSpPr txBox="1"/>
            <p:nvPr/>
          </p:nvSpPr>
          <p:spPr>
            <a:xfrm>
              <a:off x="6244474" y="130449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02C94B-83ED-8444-B1EC-1D64C9EC0D37}"/>
                </a:ext>
              </a:extLst>
            </p:cNvPr>
            <p:cNvSpPr txBox="1"/>
            <p:nvPr/>
          </p:nvSpPr>
          <p:spPr>
            <a:xfrm>
              <a:off x="8065165" y="130449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5594DE-A48D-284D-B622-EC530DAFFC5C}"/>
              </a:ext>
            </a:extLst>
          </p:cNvPr>
          <p:cNvGrpSpPr/>
          <p:nvPr/>
        </p:nvGrpSpPr>
        <p:grpSpPr>
          <a:xfrm>
            <a:off x="4005285" y="4032175"/>
            <a:ext cx="4194738" cy="1042416"/>
            <a:chOff x="4637455" y="3927046"/>
            <a:chExt cx="4194738" cy="1042416"/>
          </a:xfrm>
        </p:grpSpPr>
        <p:sp>
          <p:nvSpPr>
            <p:cNvPr id="4" name="操作按钮: 声音 3">
              <a:hlinkClick r:id="" action="ppaction://noaction" highlightClick="1">
                <a:snd r:embed="rId2" name="applause.wav"/>
              </a:hlinkClick>
              <a:extLst>
                <a:ext uri="{FF2B5EF4-FFF2-40B4-BE49-F238E27FC236}">
                  <a16:creationId xmlns:a16="http://schemas.microsoft.com/office/drawing/2014/main" id="{C31020D5-A0C5-9942-8F5F-D7CC147CFADE}"/>
                </a:ext>
              </a:extLst>
            </p:cNvPr>
            <p:cNvSpPr/>
            <p:nvPr/>
          </p:nvSpPr>
          <p:spPr>
            <a:xfrm>
              <a:off x="4637455" y="3927046"/>
              <a:ext cx="1042416" cy="1042416"/>
            </a:xfrm>
            <a:prstGeom prst="actionButtonSou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A89FBFB-709A-3649-9482-8BB4DC18D097}"/>
                </a:ext>
              </a:extLst>
            </p:cNvPr>
            <p:cNvSpPr txBox="1"/>
            <p:nvPr/>
          </p:nvSpPr>
          <p:spPr>
            <a:xfrm>
              <a:off x="5877538" y="4252165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手动配置告警！！！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告警管理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D1E50C-215F-A84F-9095-31E21E6AE4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549" y="828812"/>
            <a:ext cx="7560840" cy="36292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F849D1-D714-2641-8E66-0430CC6347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549" y="4896271"/>
            <a:ext cx="9217819" cy="13813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919BCE-0621-6A47-9E80-36E261BD22B9}"/>
              </a:ext>
            </a:extLst>
          </p:cNvPr>
          <p:cNvSpPr txBox="1"/>
          <p:nvPr/>
        </p:nvSpPr>
        <p:spPr>
          <a:xfrm>
            <a:off x="4968949" y="863823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、选择应用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099FAB-4EEE-4F49-9D86-1069390E1668}"/>
              </a:ext>
            </a:extLst>
          </p:cNvPr>
          <p:cNvSpPr txBox="1"/>
          <p:nvPr/>
        </p:nvSpPr>
        <p:spPr>
          <a:xfrm>
            <a:off x="8411879" y="2880047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、初始化同步</a:t>
            </a: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8A6EC7C3-C0B8-954A-A688-8A6332F73992}"/>
              </a:ext>
            </a:extLst>
          </p:cNvPr>
          <p:cNvCxnSpPr/>
          <p:nvPr/>
        </p:nvCxnSpPr>
        <p:spPr>
          <a:xfrm flipV="1">
            <a:off x="4680917" y="1151855"/>
            <a:ext cx="360040" cy="216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44BDA9C1-79A9-E045-A6E9-0AAB998BA2E7}"/>
              </a:ext>
            </a:extLst>
          </p:cNvPr>
          <p:cNvCxnSpPr/>
          <p:nvPr/>
        </p:nvCxnSpPr>
        <p:spPr>
          <a:xfrm>
            <a:off x="7921277" y="2736031"/>
            <a:ext cx="576064" cy="3440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下箭头 16">
            <a:extLst>
              <a:ext uri="{FF2B5EF4-FFF2-40B4-BE49-F238E27FC236}">
                <a16:creationId xmlns:a16="http://schemas.microsoft.com/office/drawing/2014/main" id="{B754DD4C-9808-BE49-B290-1D9E10541EF3}"/>
              </a:ext>
            </a:extLst>
          </p:cNvPr>
          <p:cNvSpPr/>
          <p:nvPr/>
        </p:nvSpPr>
        <p:spPr>
          <a:xfrm>
            <a:off x="5977061" y="4102616"/>
            <a:ext cx="360040" cy="710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0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告警联系人组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9211E-57C9-7247-8690-7028055773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45" y="1511895"/>
            <a:ext cx="10640745" cy="41297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27509A-8EFC-9549-AAE2-BF216E04A796}"/>
              </a:ext>
            </a:extLst>
          </p:cNvPr>
          <p:cNvSpPr txBox="1"/>
          <p:nvPr/>
        </p:nvSpPr>
        <p:spPr>
          <a:xfrm>
            <a:off x="4492416" y="197588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告警联系人组</a:t>
            </a:r>
          </a:p>
        </p:txBody>
      </p:sp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id="{D711979C-9EB7-6B41-945C-EB6956DB7C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84873" y="2411995"/>
            <a:ext cx="360040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4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告警联系人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E49CC8A-C72C-0449-A426-9DDD49C7AAA6}"/>
              </a:ext>
            </a:extLst>
          </p:cNvPr>
          <p:cNvGrpSpPr/>
          <p:nvPr/>
        </p:nvGrpSpPr>
        <p:grpSpPr>
          <a:xfrm>
            <a:off x="864096" y="1079847"/>
            <a:ext cx="9793883" cy="4979358"/>
            <a:chOff x="864096" y="1079847"/>
            <a:chExt cx="9793883" cy="49793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3507C2-8BFB-454B-9495-941F583F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096" y="1079847"/>
              <a:ext cx="9793883" cy="497935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1E831E-E2CF-F649-98E0-F3A9560C59F8}"/>
                </a:ext>
              </a:extLst>
            </p:cNvPr>
            <p:cNvSpPr/>
            <p:nvPr/>
          </p:nvSpPr>
          <p:spPr>
            <a:xfrm>
              <a:off x="6553125" y="2520007"/>
              <a:ext cx="504056" cy="30243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18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告警管理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告警配置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几种方式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FBFB7F-1C20-3C44-ABCA-3699FBA55710}"/>
              </a:ext>
            </a:extLst>
          </p:cNvPr>
          <p:cNvGrpSpPr/>
          <p:nvPr/>
        </p:nvGrpSpPr>
        <p:grpSpPr>
          <a:xfrm>
            <a:off x="2544548" y="1439887"/>
            <a:ext cx="6432979" cy="4216644"/>
            <a:chOff x="2088629" y="1439887"/>
            <a:chExt cx="6432979" cy="4216644"/>
          </a:xfrm>
        </p:grpSpPr>
        <p:graphicFrame>
          <p:nvGraphicFramePr>
            <p:cNvPr id="16" name="图示 15">
              <a:extLst>
                <a:ext uri="{FF2B5EF4-FFF2-40B4-BE49-F238E27FC236}">
                  <a16:creationId xmlns:a16="http://schemas.microsoft.com/office/drawing/2014/main" id="{909434FD-0720-C14B-AE14-22C8DB0C83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836107"/>
                </p:ext>
              </p:extLst>
            </p:nvPr>
          </p:nvGraphicFramePr>
          <p:xfrm>
            <a:off x="2088629" y="1439887"/>
            <a:ext cx="6432979" cy="42166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上箭头 18">
              <a:extLst>
                <a:ext uri="{FF2B5EF4-FFF2-40B4-BE49-F238E27FC236}">
                  <a16:creationId xmlns:a16="http://schemas.microsoft.com/office/drawing/2014/main" id="{E7AD0C37-05D8-7049-A1EE-51828EABF438}"/>
                </a:ext>
              </a:extLst>
            </p:cNvPr>
            <p:cNvSpPr/>
            <p:nvPr/>
          </p:nvSpPr>
          <p:spPr>
            <a:xfrm>
              <a:off x="8244375" y="1439887"/>
              <a:ext cx="252966" cy="4216644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71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告警管理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告警配置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BBAE89-4B8D-AA4C-99B1-783CE60A3EC1}"/>
              </a:ext>
            </a:extLst>
          </p:cNvPr>
          <p:cNvGrpSpPr/>
          <p:nvPr/>
        </p:nvGrpSpPr>
        <p:grpSpPr>
          <a:xfrm>
            <a:off x="828092" y="935831"/>
            <a:ext cx="9865891" cy="5400327"/>
            <a:chOff x="864493" y="935831"/>
            <a:chExt cx="9865891" cy="540032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3BA4D2A-D544-F647-8B2C-282135751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493" y="935831"/>
              <a:ext cx="9865891" cy="22578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EBD011-EE1A-B548-9D41-A38AFBB7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5253" y="3384103"/>
              <a:ext cx="2947215" cy="295205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52C463B-62F2-944E-9A1B-85100A78B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493" y="3456111"/>
              <a:ext cx="6409109" cy="2467274"/>
            </a:xfrm>
            <a:prstGeom prst="rect">
              <a:avLst/>
            </a:prstGeom>
          </p:spPr>
        </p:pic>
        <p:cxnSp>
          <p:nvCxnSpPr>
            <p:cNvPr id="7" name="曲线连接符 6">
              <a:extLst>
                <a:ext uri="{FF2B5EF4-FFF2-40B4-BE49-F238E27FC236}">
                  <a16:creationId xmlns:a16="http://schemas.microsoft.com/office/drawing/2014/main" id="{A67CDE8E-C8D0-8D45-8A1E-F05FB89980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31959" y="2008725"/>
              <a:ext cx="2001772" cy="115212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曲线连接符 8">
              <a:extLst>
                <a:ext uri="{FF2B5EF4-FFF2-40B4-BE49-F238E27FC236}">
                  <a16:creationId xmlns:a16="http://schemas.microsoft.com/office/drawing/2014/main" id="{9FB2FDD6-4575-CB4F-BC9E-77AA77509797}"/>
                </a:ext>
              </a:extLst>
            </p:cNvPr>
            <p:cNvCxnSpPr/>
            <p:nvPr/>
          </p:nvCxnSpPr>
          <p:spPr>
            <a:xfrm rot="5400000">
              <a:off x="9512679" y="2728805"/>
              <a:ext cx="1065668" cy="64807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56288C4-1FAF-D84A-A629-4053E1D76F87}"/>
                </a:ext>
              </a:extLst>
            </p:cNvPr>
            <p:cNvSpPr txBox="1"/>
            <p:nvPr/>
          </p:nvSpPr>
          <p:spPr>
            <a:xfrm>
              <a:off x="2464732" y="3641714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应用告警配置，自动下发到所有分组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EDABA8-A04B-BE40-B217-0B035C85013B}"/>
                </a:ext>
              </a:extLst>
            </p:cNvPr>
            <p:cNvSpPr txBox="1"/>
            <p:nvPr/>
          </p:nvSpPr>
          <p:spPr>
            <a:xfrm>
              <a:off x="8498867" y="358567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分组告警配置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14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自定义分组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DADF15F9-73E7-8144-9586-DA9C8907C856}"/>
              </a:ext>
            </a:extLst>
          </p:cNvPr>
          <p:cNvSpPr/>
          <p:nvPr/>
        </p:nvSpPr>
        <p:spPr>
          <a:xfrm>
            <a:off x="2489252" y="2447999"/>
            <a:ext cx="1008112" cy="504056"/>
          </a:xfrm>
          <a:prstGeom prst="roundRect">
            <a:avLst/>
          </a:prstGeom>
          <a:solidFill>
            <a:srgbClr val="C5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告警分组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A10335F-8135-F844-874B-CFE906B67074}"/>
              </a:ext>
            </a:extLst>
          </p:cNvPr>
          <p:cNvSpPr/>
          <p:nvPr/>
        </p:nvSpPr>
        <p:spPr>
          <a:xfrm>
            <a:off x="6152502" y="2447999"/>
            <a:ext cx="1008112" cy="504056"/>
          </a:xfrm>
          <a:prstGeom prst="roundRect">
            <a:avLst/>
          </a:prstGeom>
          <a:solidFill>
            <a:srgbClr val="C5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联系人组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E64B60D-B942-854F-A1F0-D44AD1FAF25F}"/>
              </a:ext>
            </a:extLst>
          </p:cNvPr>
          <p:cNvSpPr/>
          <p:nvPr/>
        </p:nvSpPr>
        <p:spPr>
          <a:xfrm>
            <a:off x="7984127" y="2449059"/>
            <a:ext cx="1008112" cy="504056"/>
          </a:xfrm>
          <a:prstGeom prst="roundRect">
            <a:avLst/>
          </a:prstGeom>
          <a:solidFill>
            <a:srgbClr val="C5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联系人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6B6A4F66-4D05-1944-9E03-C0699E54E1F0}"/>
              </a:ext>
            </a:extLst>
          </p:cNvPr>
          <p:cNvSpPr/>
          <p:nvPr/>
        </p:nvSpPr>
        <p:spPr>
          <a:xfrm>
            <a:off x="4320877" y="2447999"/>
            <a:ext cx="1008112" cy="504056"/>
          </a:xfrm>
          <a:prstGeom prst="roundRect">
            <a:avLst/>
          </a:prstGeom>
          <a:solidFill>
            <a:srgbClr val="C5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分组添加监控资源</a:t>
            </a:r>
          </a:p>
        </p:txBody>
      </p:sp>
      <p:sp>
        <p:nvSpPr>
          <p:cNvPr id="25" name="燕尾形 24">
            <a:extLst>
              <a:ext uri="{FF2B5EF4-FFF2-40B4-BE49-F238E27FC236}">
                <a16:creationId xmlns:a16="http://schemas.microsoft.com/office/drawing/2014/main" id="{FA6BAB3C-8C10-7C44-B35F-ECCA5CC2D0C3}"/>
              </a:ext>
            </a:extLst>
          </p:cNvPr>
          <p:cNvSpPr/>
          <p:nvPr/>
        </p:nvSpPr>
        <p:spPr>
          <a:xfrm>
            <a:off x="3711795" y="2560835"/>
            <a:ext cx="320463" cy="2782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>
            <a:extLst>
              <a:ext uri="{FF2B5EF4-FFF2-40B4-BE49-F238E27FC236}">
                <a16:creationId xmlns:a16="http://schemas.microsoft.com/office/drawing/2014/main" id="{C528864C-E978-1940-8915-C73CD3F221B6}"/>
              </a:ext>
            </a:extLst>
          </p:cNvPr>
          <p:cNvSpPr/>
          <p:nvPr/>
        </p:nvSpPr>
        <p:spPr>
          <a:xfrm>
            <a:off x="7412139" y="2593074"/>
            <a:ext cx="320463" cy="2782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9E46B0-0659-0F42-82A4-19F5F36F3A1D}"/>
              </a:ext>
            </a:extLst>
          </p:cNvPr>
          <p:cNvGrpSpPr/>
          <p:nvPr/>
        </p:nvGrpSpPr>
        <p:grpSpPr>
          <a:xfrm>
            <a:off x="4005285" y="3816151"/>
            <a:ext cx="3579185" cy="1042416"/>
            <a:chOff x="4637455" y="3927046"/>
            <a:chExt cx="3579185" cy="1042416"/>
          </a:xfrm>
        </p:grpSpPr>
        <p:sp>
          <p:nvSpPr>
            <p:cNvPr id="28" name="操作按钮: 声音 27">
              <a:hlinkClick r:id="" action="ppaction://noaction" highlightClick="1">
                <a:snd r:embed="rId2" name="applause.wav"/>
              </a:hlinkClick>
              <a:extLst>
                <a:ext uri="{FF2B5EF4-FFF2-40B4-BE49-F238E27FC236}">
                  <a16:creationId xmlns:a16="http://schemas.microsoft.com/office/drawing/2014/main" id="{2654A376-9DE5-864F-A397-A13653D4DACF}"/>
                </a:ext>
              </a:extLst>
            </p:cNvPr>
            <p:cNvSpPr/>
            <p:nvPr/>
          </p:nvSpPr>
          <p:spPr>
            <a:xfrm>
              <a:off x="4637455" y="3927046"/>
              <a:ext cx="1042416" cy="1042416"/>
            </a:xfrm>
            <a:prstGeom prst="actionButtonSou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1EFE265-1696-994C-A49E-B0507E42B6CB}"/>
                </a:ext>
              </a:extLst>
            </p:cNvPr>
            <p:cNvSpPr txBox="1"/>
            <p:nvPr/>
          </p:nvSpPr>
          <p:spPr>
            <a:xfrm>
              <a:off x="5877538" y="4252165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配置告警！！！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83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告警管理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自定义分组创建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8F71A-D355-9F4B-9F42-C557118F2F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61" y="863823"/>
            <a:ext cx="10396016" cy="38164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341292-6CC6-AB4A-BEA3-707B6D8021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749" y="3330772"/>
            <a:ext cx="5616624" cy="3149403"/>
          </a:xfrm>
          <a:prstGeom prst="rect">
            <a:avLst/>
          </a:prstGeom>
        </p:spPr>
      </p:pic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9896B956-CA85-A449-A350-D9D17AB8439C}"/>
              </a:ext>
            </a:extLst>
          </p:cNvPr>
          <p:cNvCxnSpPr/>
          <p:nvPr/>
        </p:nvCxnSpPr>
        <p:spPr>
          <a:xfrm rot="5400000">
            <a:off x="6517121" y="1835931"/>
            <a:ext cx="1800200" cy="17281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告警管理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自定义分组添加资源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67EA6-4B57-D04A-95CF-19D38CC940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7" y="1223863"/>
            <a:ext cx="10081517" cy="50215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6E557D-6471-A64C-AD63-46E550F70BB7}"/>
              </a:ext>
            </a:extLst>
          </p:cNvPr>
          <p:cNvSpPr txBox="1"/>
          <p:nvPr/>
        </p:nvSpPr>
        <p:spPr>
          <a:xfrm>
            <a:off x="4771220" y="1367879"/>
            <a:ext cx="2387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、选择自定义分组</a:t>
            </a:r>
          </a:p>
        </p:txBody>
      </p: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BF24A4A3-0577-C34B-8AC4-2129586EF5F7}"/>
              </a:ext>
            </a:extLst>
          </p:cNvPr>
          <p:cNvCxnSpPr/>
          <p:nvPr/>
        </p:nvCxnSpPr>
        <p:spPr>
          <a:xfrm flipV="1">
            <a:off x="4032845" y="1511895"/>
            <a:ext cx="720080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34DB971-4E63-B44F-ABA2-D7EC8CD93689}"/>
              </a:ext>
            </a:extLst>
          </p:cNvPr>
          <p:cNvSpPr txBox="1"/>
          <p:nvPr/>
        </p:nvSpPr>
        <p:spPr>
          <a:xfrm>
            <a:off x="9073405" y="836238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、添加资源</a:t>
            </a:r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0CBDAE8F-4417-0341-97BE-3C01CB899C8C}"/>
              </a:ext>
            </a:extLst>
          </p:cNvPr>
          <p:cNvCxnSpPr/>
          <p:nvPr/>
        </p:nvCxnSpPr>
        <p:spPr>
          <a:xfrm rot="5400000" flipH="1" flipV="1">
            <a:off x="9325433" y="1259867"/>
            <a:ext cx="288032" cy="216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356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告警联系人组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自定义联系人组创建与添加联系人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AD1267-9108-FA40-979E-7528FBEADE78}"/>
              </a:ext>
            </a:extLst>
          </p:cNvPr>
          <p:cNvGrpSpPr/>
          <p:nvPr/>
        </p:nvGrpSpPr>
        <p:grpSpPr>
          <a:xfrm>
            <a:off x="694035" y="791815"/>
            <a:ext cx="10134005" cy="5677238"/>
            <a:chOff x="694035" y="791815"/>
            <a:chExt cx="10134005" cy="56772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E7FD1E6-40E7-AA4C-996F-1012010F3454}"/>
                </a:ext>
              </a:extLst>
            </p:cNvPr>
            <p:cNvGrpSpPr/>
            <p:nvPr/>
          </p:nvGrpSpPr>
          <p:grpSpPr>
            <a:xfrm>
              <a:off x="694035" y="791815"/>
              <a:ext cx="10134005" cy="5677238"/>
              <a:chOff x="661490" y="791815"/>
              <a:chExt cx="10134005" cy="5677238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DE933CE4-29A2-FC4F-AEF7-A33EA83D9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1490" y="791815"/>
                <a:ext cx="10134005" cy="3439807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7139ECFE-89FA-F646-8F80-70C0159C9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1490" y="4248199"/>
                <a:ext cx="9721477" cy="2220854"/>
              </a:xfrm>
              <a:prstGeom prst="rect">
                <a:avLst/>
              </a:prstGeom>
            </p:spPr>
          </p:pic>
          <p:cxnSp>
            <p:nvCxnSpPr>
              <p:cNvPr id="6" name="曲线连接符 5">
                <a:extLst>
                  <a:ext uri="{FF2B5EF4-FFF2-40B4-BE49-F238E27FC236}">
                    <a16:creationId xmlns:a16="http://schemas.microsoft.com/office/drawing/2014/main" id="{B9CA29A4-0510-EE41-B3D3-2CCECE99E8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785373" y="3456111"/>
                <a:ext cx="1296144" cy="72008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A86CA52-514F-5848-8108-C5629C93EA34}"/>
                </a:ext>
              </a:extLst>
            </p:cNvPr>
            <p:cNvSpPr/>
            <p:nvPr/>
          </p:nvSpPr>
          <p:spPr>
            <a:xfrm>
              <a:off x="6481117" y="5184303"/>
              <a:ext cx="360040" cy="72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57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B8D55EB7-5481-A444-8F35-005D30D2D8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709875"/>
              </p:ext>
            </p:extLst>
          </p:nvPr>
        </p:nvGraphicFramePr>
        <p:xfrm>
          <a:off x="1512565" y="935831"/>
          <a:ext cx="3960439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DF82B373-DCC4-9E41-B0C8-3A7A9E8EC41A}"/>
              </a:ext>
            </a:extLst>
          </p:cNvPr>
          <p:cNvSpPr txBox="1"/>
          <p:nvPr/>
        </p:nvSpPr>
        <p:spPr>
          <a:xfrm>
            <a:off x="591158" y="3597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E3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告警配置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7A451-4B32-4546-A642-7D8794B855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45" y="1295871"/>
            <a:ext cx="10686410" cy="3593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E612F7-291D-A942-BD5B-D67E591B7E2E}"/>
              </a:ext>
            </a:extLst>
          </p:cNvPr>
          <p:cNvSpPr txBox="1"/>
          <p:nvPr/>
        </p:nvSpPr>
        <p:spPr>
          <a:xfrm>
            <a:off x="4087618" y="5441198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自定义分组告警只能是一个一个分组的配置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8E6A0903-D168-064C-8008-04DABD48FCB8}"/>
              </a:ext>
            </a:extLst>
          </p:cNvPr>
          <p:cNvCxnSpPr>
            <a:cxnSpLocks/>
          </p:cNvCxnSpPr>
          <p:nvPr/>
        </p:nvCxnSpPr>
        <p:spPr>
          <a:xfrm rot="5400000">
            <a:off x="8836946" y="4268634"/>
            <a:ext cx="1192999" cy="115212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7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告警暂停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D1791E9E-6DFD-1448-93EB-CDD61E6C1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997598"/>
              </p:ext>
            </p:extLst>
          </p:nvPr>
        </p:nvGraphicFramePr>
        <p:xfrm>
          <a:off x="2700697" y="1223863"/>
          <a:ext cx="6120680" cy="4432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07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告警暂停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F25099-D1A7-CD4A-AF3F-EE5C8B3F8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61" y="1295871"/>
            <a:ext cx="10369549" cy="50649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D0A8C6-E8FE-3448-BD8D-9EF5700BE2A0}"/>
              </a:ext>
            </a:extLst>
          </p:cNvPr>
          <p:cNvSpPr txBox="1"/>
          <p:nvPr/>
        </p:nvSpPr>
        <p:spPr>
          <a:xfrm>
            <a:off x="5778930" y="1302159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要暂停的</a:t>
            </a:r>
            <a:r>
              <a:rPr kumimoji="1" lang="en-US" altLang="zh-CN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endParaRPr kumimoji="1"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2B71E-72BA-D343-B783-7E84CFC96B3B}"/>
              </a:ext>
            </a:extLst>
          </p:cNvPr>
          <p:cNvSpPr txBox="1"/>
          <p:nvPr/>
        </p:nvSpPr>
        <p:spPr>
          <a:xfrm>
            <a:off x="3672805" y="5400327"/>
            <a:ext cx="758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暂停之后记录列表，切记暂停报警适用于应用分组与自定义分组</a:t>
            </a: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5EC65C41-C1FE-3F4B-A4E9-EED20398D10B}"/>
              </a:ext>
            </a:extLst>
          </p:cNvPr>
          <p:cNvCxnSpPr>
            <a:endCxn id="4" idx="1"/>
          </p:cNvCxnSpPr>
          <p:nvPr/>
        </p:nvCxnSpPr>
        <p:spPr>
          <a:xfrm flipV="1">
            <a:off x="4968949" y="1502214"/>
            <a:ext cx="809981" cy="2000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228CD388-C5F4-6745-B842-F3F07307F318}"/>
              </a:ext>
            </a:extLst>
          </p:cNvPr>
          <p:cNvCxnSpPr/>
          <p:nvPr/>
        </p:nvCxnSpPr>
        <p:spPr>
          <a:xfrm>
            <a:off x="3024733" y="4896271"/>
            <a:ext cx="648072" cy="576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387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55962F-B742-E04E-834E-D77E348CE1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53" y="1190947"/>
            <a:ext cx="10441557" cy="48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3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6B918A-984C-894D-85B3-A7D737B334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9" y="1223863"/>
            <a:ext cx="10225533" cy="49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FDE6CB-06AF-8D48-81A0-C42E7B1E8D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878" y="792088"/>
            <a:ext cx="5328319" cy="53283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C20D71-881A-A440-8D2A-B0EBABB305B7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欢迎交流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26FE90-D536-3142-BC9B-2EE20A961D4E}"/>
              </a:ext>
            </a:extLst>
          </p:cNvPr>
          <p:cNvSpPr txBox="1"/>
          <p:nvPr/>
        </p:nvSpPr>
        <p:spPr>
          <a:xfrm>
            <a:off x="4536901" y="2664023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MDC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交流群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:2965014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58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536901" y="2447999"/>
            <a:ext cx="2376264" cy="1224136"/>
          </a:xfrm>
        </p:spPr>
        <p:txBody>
          <a:bodyPr/>
          <a:lstStyle/>
          <a:p>
            <a:pPr algn="ctr"/>
            <a:r>
              <a:rPr kumimoji="1" lang="zh-CN" altLang="en-US" sz="4800" b="1" dirty="0">
                <a:latin typeface="+mj-ea"/>
                <a:ea typeface="+mj-ea"/>
              </a:rPr>
              <a:t>谢谢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6A01FF8-808C-6748-89E5-F06A1EF9D13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基本能力与概念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-MDC</a:t>
            </a:r>
            <a:endParaRPr lang="zh-CN" altLang="en-US" dirty="0">
              <a:solidFill>
                <a:srgbClr val="C514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FAFACF6-EFA5-D342-AD85-D76D903C4BCB}"/>
              </a:ext>
            </a:extLst>
          </p:cNvPr>
          <p:cNvGrpSpPr/>
          <p:nvPr/>
        </p:nvGrpSpPr>
        <p:grpSpPr>
          <a:xfrm>
            <a:off x="4304718" y="1439887"/>
            <a:ext cx="2904120" cy="4105351"/>
            <a:chOff x="4168341" y="1727919"/>
            <a:chExt cx="2904120" cy="410535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CFC401-9E21-B849-8FF4-4F9D9A19A0D5}"/>
                </a:ext>
              </a:extLst>
            </p:cNvPr>
            <p:cNvSpPr txBox="1"/>
            <p:nvPr/>
          </p:nvSpPr>
          <p:spPr>
            <a:xfrm>
              <a:off x="4168341" y="5433160"/>
              <a:ext cx="28536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MDC</a:t>
              </a:r>
              <a:r>
                <a:rPr kumimoji="1"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具体是干什么的？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EBBFAB6-2DC1-004C-9FD7-49370C8C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6861" y="1727919"/>
              <a:ext cx="2895600" cy="372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69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6A01FF8-808C-6748-89E5-F06A1EF9D13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基本能力与概念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-MDC</a:t>
            </a:r>
            <a:endParaRPr lang="zh-CN" altLang="en-US" dirty="0">
              <a:solidFill>
                <a:srgbClr val="C514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C5D55F1-F69D-AB47-92E3-90A851E863EF}"/>
              </a:ext>
            </a:extLst>
          </p:cNvPr>
          <p:cNvGrpSpPr/>
          <p:nvPr/>
        </p:nvGrpSpPr>
        <p:grpSpPr>
          <a:xfrm>
            <a:off x="1404553" y="1223863"/>
            <a:ext cx="8712968" cy="4227952"/>
            <a:chOff x="1152525" y="1439887"/>
            <a:chExt cx="8712968" cy="4227952"/>
          </a:xfrm>
        </p:grpSpPr>
        <p:graphicFrame>
          <p:nvGraphicFramePr>
            <p:cNvPr id="22" name="图示 21">
              <a:extLst>
                <a:ext uri="{FF2B5EF4-FFF2-40B4-BE49-F238E27FC236}">
                  <a16:creationId xmlns:a16="http://schemas.microsoft.com/office/drawing/2014/main" id="{C2B76814-E91B-E047-9A73-8404A5789E37}"/>
                </a:ext>
              </a:extLst>
            </p:cNvPr>
            <p:cNvGraphicFramePr/>
            <p:nvPr/>
          </p:nvGraphicFramePr>
          <p:xfrm>
            <a:off x="2969415" y="1439887"/>
            <a:ext cx="5064828" cy="371258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25BD3E3-7F8F-7040-86C0-6637BA0952DE}"/>
                </a:ext>
              </a:extLst>
            </p:cNvPr>
            <p:cNvSpPr/>
            <p:nvPr/>
          </p:nvSpPr>
          <p:spPr>
            <a:xfrm>
              <a:off x="1169215" y="2303983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物理机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1DCF0852-C1A1-F34E-B834-0B5B49240664}"/>
                </a:ext>
              </a:extLst>
            </p:cNvPr>
            <p:cNvSpPr/>
            <p:nvPr/>
          </p:nvSpPr>
          <p:spPr>
            <a:xfrm>
              <a:off x="1152525" y="3060067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容器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D2A775B6-09A8-3E43-8595-799656137E01}"/>
                </a:ext>
              </a:extLst>
            </p:cNvPr>
            <p:cNvSpPr/>
            <p:nvPr/>
          </p:nvSpPr>
          <p:spPr>
            <a:xfrm>
              <a:off x="1169215" y="3816151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VM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5447DF19-C757-0044-B776-E43EA619AD45}"/>
                </a:ext>
              </a:extLst>
            </p:cNvPr>
            <p:cNvSpPr/>
            <p:nvPr/>
          </p:nvSpPr>
          <p:spPr>
            <a:xfrm>
              <a:off x="8785373" y="1871935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邮件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181D83AA-E51A-344E-A916-9440ECB3504F}"/>
                </a:ext>
              </a:extLst>
            </p:cNvPr>
            <p:cNvSpPr/>
            <p:nvPr/>
          </p:nvSpPr>
          <p:spPr>
            <a:xfrm>
              <a:off x="8768683" y="2628019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京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-me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19988FCB-F2D6-FA41-BC67-D891FB509874}"/>
                </a:ext>
              </a:extLst>
            </p:cNvPr>
            <p:cNvSpPr/>
            <p:nvPr/>
          </p:nvSpPr>
          <p:spPr>
            <a:xfrm>
              <a:off x="8785373" y="3384103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语音</a:t>
              </a:r>
            </a:p>
          </p:txBody>
        </p:sp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B52F4B62-9936-CE48-B5FF-49E5FAB6578F}"/>
                </a:ext>
              </a:extLst>
            </p:cNvPr>
            <p:cNvSpPr/>
            <p:nvPr/>
          </p:nvSpPr>
          <p:spPr>
            <a:xfrm>
              <a:off x="8769957" y="4115490"/>
              <a:ext cx="1080120" cy="43204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虚尾箭头 30">
              <a:extLst>
                <a:ext uri="{FF2B5EF4-FFF2-40B4-BE49-F238E27FC236}">
                  <a16:creationId xmlns:a16="http://schemas.microsoft.com/office/drawing/2014/main" id="{2DD66510-F5EC-A440-8FC2-BCFEF51FC858}"/>
                </a:ext>
              </a:extLst>
            </p:cNvPr>
            <p:cNvSpPr/>
            <p:nvPr/>
          </p:nvSpPr>
          <p:spPr>
            <a:xfrm>
              <a:off x="1224533" y="5040287"/>
              <a:ext cx="8624270" cy="627552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CPU,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内存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磁盘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,Ping,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网络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,TCP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等几十种监控指标</a:t>
              </a:r>
            </a:p>
          </p:txBody>
        </p:sp>
        <p:sp>
          <p:nvSpPr>
            <p:cNvPr id="33" name="左箭头 32">
              <a:extLst>
                <a:ext uri="{FF2B5EF4-FFF2-40B4-BE49-F238E27FC236}">
                  <a16:creationId xmlns:a16="http://schemas.microsoft.com/office/drawing/2014/main" id="{175D6F15-66C8-5640-9779-35F1528BA57F}"/>
                </a:ext>
              </a:extLst>
            </p:cNvPr>
            <p:cNvSpPr/>
            <p:nvPr/>
          </p:nvSpPr>
          <p:spPr>
            <a:xfrm>
              <a:off x="2466641" y="3134163"/>
              <a:ext cx="520746" cy="32403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左箭头 34">
              <a:extLst>
                <a:ext uri="{FF2B5EF4-FFF2-40B4-BE49-F238E27FC236}">
                  <a16:creationId xmlns:a16="http://schemas.microsoft.com/office/drawing/2014/main" id="{C35CF1F8-8D1E-5F46-8AC3-8CB038D5455F}"/>
                </a:ext>
              </a:extLst>
            </p:cNvPr>
            <p:cNvSpPr/>
            <p:nvPr/>
          </p:nvSpPr>
          <p:spPr>
            <a:xfrm rot="10800000">
              <a:off x="8011279" y="3114073"/>
              <a:ext cx="520746" cy="32403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8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6A01FF8-808C-6748-89E5-F06A1EF9D13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基本能力与概念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-MDC</a:t>
            </a:r>
            <a:endParaRPr lang="zh-CN" altLang="en-US" dirty="0">
              <a:solidFill>
                <a:srgbClr val="C514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C81FE26-F84D-984B-B7A3-B249BB865615}"/>
              </a:ext>
            </a:extLst>
          </p:cNvPr>
          <p:cNvGrpSpPr/>
          <p:nvPr/>
        </p:nvGrpSpPr>
        <p:grpSpPr>
          <a:xfrm>
            <a:off x="1080517" y="1367879"/>
            <a:ext cx="9073008" cy="4464496"/>
            <a:chOff x="1080517" y="1367879"/>
            <a:chExt cx="9073008" cy="4464496"/>
          </a:xfrm>
        </p:grpSpPr>
        <p:graphicFrame>
          <p:nvGraphicFramePr>
            <p:cNvPr id="7" name="图示 6">
              <a:extLst>
                <a:ext uri="{FF2B5EF4-FFF2-40B4-BE49-F238E27FC236}">
                  <a16:creationId xmlns:a16="http://schemas.microsoft.com/office/drawing/2014/main" id="{F07E2BA0-EC43-E441-B85B-9CC71C058644}"/>
                </a:ext>
              </a:extLst>
            </p:cNvPr>
            <p:cNvGraphicFramePr/>
            <p:nvPr/>
          </p:nvGraphicFramePr>
          <p:xfrm>
            <a:off x="3168749" y="1367879"/>
            <a:ext cx="4968552" cy="44644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折角形 13">
              <a:extLst>
                <a:ext uri="{FF2B5EF4-FFF2-40B4-BE49-F238E27FC236}">
                  <a16:creationId xmlns:a16="http://schemas.microsoft.com/office/drawing/2014/main" id="{5CA0B4E7-D30C-2A47-9D6A-9F8DE47D32AE}"/>
                </a:ext>
              </a:extLst>
            </p:cNvPr>
            <p:cNvSpPr/>
            <p:nvPr/>
          </p:nvSpPr>
          <p:spPr>
            <a:xfrm>
              <a:off x="8497341" y="3319831"/>
              <a:ext cx="1656184" cy="560591"/>
            </a:xfrm>
            <a:prstGeom prst="foldedCorne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/>
                <a:t>Origin</a:t>
              </a:r>
              <a:r>
                <a:rPr kumimoji="1" lang="zh-CN" altLang="en-US" sz="1600" dirty="0"/>
                <a:t>平台创建</a:t>
              </a:r>
              <a:endParaRPr kumimoji="1" lang="en-US" altLang="zh-CN" sz="1600" dirty="0"/>
            </a:p>
          </p:txBody>
        </p:sp>
        <p:sp>
          <p:nvSpPr>
            <p:cNvPr id="15" name="折角形 14">
              <a:extLst>
                <a:ext uri="{FF2B5EF4-FFF2-40B4-BE49-F238E27FC236}">
                  <a16:creationId xmlns:a16="http://schemas.microsoft.com/office/drawing/2014/main" id="{77F4CA8A-65A8-754D-A3C3-9337B6134FD1}"/>
                </a:ext>
              </a:extLst>
            </p:cNvPr>
            <p:cNvSpPr/>
            <p:nvPr/>
          </p:nvSpPr>
          <p:spPr>
            <a:xfrm>
              <a:off x="1080517" y="3312095"/>
              <a:ext cx="1789999" cy="576064"/>
            </a:xfrm>
            <a:prstGeom prst="foldedCorne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来源于</a:t>
              </a:r>
              <a:r>
                <a:rPr kumimoji="1" lang="en-US" altLang="zh-CN" sz="1600" dirty="0"/>
                <a:t>JDOS,J-ONE</a:t>
              </a:r>
            </a:p>
          </p:txBody>
        </p:sp>
        <p:sp>
          <p:nvSpPr>
            <p:cNvPr id="17" name="左箭头 16">
              <a:extLst>
                <a:ext uri="{FF2B5EF4-FFF2-40B4-BE49-F238E27FC236}">
                  <a16:creationId xmlns:a16="http://schemas.microsoft.com/office/drawing/2014/main" id="{28260059-1B8C-4249-8D80-429B48A4AF86}"/>
                </a:ext>
              </a:extLst>
            </p:cNvPr>
            <p:cNvSpPr/>
            <p:nvPr/>
          </p:nvSpPr>
          <p:spPr>
            <a:xfrm>
              <a:off x="2952725" y="3429819"/>
              <a:ext cx="700577" cy="386332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左箭头 17">
              <a:extLst>
                <a:ext uri="{FF2B5EF4-FFF2-40B4-BE49-F238E27FC236}">
                  <a16:creationId xmlns:a16="http://schemas.microsoft.com/office/drawing/2014/main" id="{B1480B01-E41C-B842-BC6A-6FE1FBAC242A}"/>
                </a:ext>
              </a:extLst>
            </p:cNvPr>
            <p:cNvSpPr/>
            <p:nvPr/>
          </p:nvSpPr>
          <p:spPr>
            <a:xfrm rot="10800000">
              <a:off x="7652748" y="3430499"/>
              <a:ext cx="700577" cy="386332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5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6A01FF8-808C-6748-89E5-F06A1EF9D13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直奔主题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-MDC</a:t>
            </a:r>
            <a:endParaRPr lang="zh-CN" altLang="en-US" dirty="0">
              <a:solidFill>
                <a:srgbClr val="C514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F0D39A-FADE-2C4A-9C44-F4EDE8EC91B1}"/>
              </a:ext>
            </a:extLst>
          </p:cNvPr>
          <p:cNvGrpSpPr/>
          <p:nvPr/>
        </p:nvGrpSpPr>
        <p:grpSpPr>
          <a:xfrm>
            <a:off x="2518546" y="1943943"/>
            <a:ext cx="6917030" cy="3299094"/>
            <a:chOff x="2592685" y="1943943"/>
            <a:chExt cx="6917030" cy="329909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01A9C1-DF49-D24D-B4EE-87771669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2685" y="1943943"/>
              <a:ext cx="3596659" cy="329909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723C66-F4C7-B24C-B9AC-42DCE25C8B9B}"/>
                </a:ext>
              </a:extLst>
            </p:cNvPr>
            <p:cNvSpPr txBox="1"/>
            <p:nvPr/>
          </p:nvSpPr>
          <p:spPr>
            <a:xfrm>
              <a:off x="7273205" y="330110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监控直观图</a:t>
              </a: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8C0302DA-238C-7F41-89BC-A401289E07B0}"/>
                </a:ext>
              </a:extLst>
            </p:cNvPr>
            <p:cNvSpPr/>
            <p:nvPr/>
          </p:nvSpPr>
          <p:spPr>
            <a:xfrm>
              <a:off x="6409109" y="3351174"/>
              <a:ext cx="484632" cy="4846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45FC6E0-CCE6-BC47-BA0E-84D8CCF02F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53" y="1426121"/>
            <a:ext cx="10297375" cy="4766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33A776-264B-6843-BCAB-984B251377F4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机器监控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54603C-CA92-3542-9A1F-CAF539C2DE33}"/>
              </a:ext>
            </a:extLst>
          </p:cNvPr>
          <p:cNvSpPr txBox="1"/>
          <p:nvPr/>
        </p:nvSpPr>
        <p:spPr>
          <a:xfrm>
            <a:off x="5184973" y="1922046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31D1A"/>
                </a:solidFill>
              </a:rPr>
              <a:t>对应</a:t>
            </a:r>
            <a:r>
              <a:rPr kumimoji="1" lang="en-US" altLang="zh-CN" dirty="0">
                <a:solidFill>
                  <a:srgbClr val="E31D1A"/>
                </a:solidFill>
              </a:rPr>
              <a:t>JDOS</a:t>
            </a:r>
            <a:r>
              <a:rPr kumimoji="1" lang="zh-CN" altLang="en-US" dirty="0">
                <a:solidFill>
                  <a:srgbClr val="E31D1A"/>
                </a:solidFill>
              </a:rPr>
              <a:t>应用下分组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FFF68C-D7E3-F141-A3FB-C5B7815D27D0}"/>
              </a:ext>
            </a:extLst>
          </p:cNvPr>
          <p:cNvSpPr txBox="1"/>
          <p:nvPr/>
        </p:nvSpPr>
        <p:spPr>
          <a:xfrm>
            <a:off x="3890349" y="147402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31D1A"/>
                </a:solidFill>
              </a:rPr>
              <a:t>对应</a:t>
            </a:r>
            <a:r>
              <a:rPr kumimoji="1" lang="en-US" altLang="zh-CN" dirty="0">
                <a:solidFill>
                  <a:srgbClr val="E31D1A"/>
                </a:solidFill>
              </a:rPr>
              <a:t>JDOS</a:t>
            </a:r>
            <a:r>
              <a:rPr kumimoji="1" lang="zh-CN" altLang="en-US" dirty="0">
                <a:solidFill>
                  <a:srgbClr val="E31D1A"/>
                </a:solidFill>
              </a:rPr>
              <a:t>应用</a:t>
            </a:r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0C8EEF6C-204B-2642-B6B9-96912CEB50DA}"/>
              </a:ext>
            </a:extLst>
          </p:cNvPr>
          <p:cNvCxnSpPr/>
          <p:nvPr/>
        </p:nvCxnSpPr>
        <p:spPr>
          <a:xfrm flipV="1">
            <a:off x="4844237" y="2178140"/>
            <a:ext cx="432048" cy="1440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B2E68564-7833-9D44-83C0-5C4BC059B422}"/>
              </a:ext>
            </a:extLst>
          </p:cNvPr>
          <p:cNvCxnSpPr>
            <a:cxnSpLocks/>
          </p:cNvCxnSpPr>
          <p:nvPr/>
        </p:nvCxnSpPr>
        <p:spPr>
          <a:xfrm flipV="1">
            <a:off x="3622500" y="1674084"/>
            <a:ext cx="360040" cy="2000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590E002-CDD5-7E46-A04E-47ED64798413}"/>
              </a:ext>
            </a:extLst>
          </p:cNvPr>
          <p:cNvSpPr txBox="1"/>
          <p:nvPr/>
        </p:nvSpPr>
        <p:spPr>
          <a:xfrm>
            <a:off x="9010775" y="2322156"/>
            <a:ext cx="95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31D1A"/>
                </a:solidFill>
              </a:rPr>
              <a:t>指标</a:t>
            </a:r>
            <a:r>
              <a:rPr kumimoji="1" lang="en-US" altLang="zh-CN" dirty="0">
                <a:solidFill>
                  <a:srgbClr val="E31D1A"/>
                </a:solidFill>
              </a:rPr>
              <a:t>++</a:t>
            </a:r>
            <a:endParaRPr kumimoji="1" lang="zh-CN" altLang="en-US" dirty="0">
              <a:solidFill>
                <a:srgbClr val="E31D1A"/>
              </a:solidFill>
            </a:endParaRPr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514FB32B-8130-AA49-A0F3-CFC7AAF48CED}"/>
              </a:ext>
            </a:extLst>
          </p:cNvPr>
          <p:cNvCxnSpPr>
            <a:cxnSpLocks/>
          </p:cNvCxnSpPr>
          <p:nvPr/>
        </p:nvCxnSpPr>
        <p:spPr>
          <a:xfrm flipV="1">
            <a:off x="8794751" y="2650258"/>
            <a:ext cx="350662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90158A2-24BE-C444-899B-5AB95FE0AC44}"/>
              </a:ext>
            </a:extLst>
          </p:cNvPr>
          <p:cNvSpPr txBox="1"/>
          <p:nvPr/>
        </p:nvSpPr>
        <p:spPr>
          <a:xfrm>
            <a:off x="3144516" y="4162426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31D1A"/>
                </a:solidFill>
              </a:rPr>
              <a:t>分组下</a:t>
            </a:r>
            <a:r>
              <a:rPr kumimoji="1" lang="en-US" altLang="zh-CN" dirty="0">
                <a:solidFill>
                  <a:srgbClr val="E31D1A"/>
                </a:solidFill>
              </a:rPr>
              <a:t>IP</a:t>
            </a:r>
            <a:endParaRPr kumimoji="1" lang="zh-CN" altLang="en-US" dirty="0">
              <a:solidFill>
                <a:srgbClr val="E31D1A"/>
              </a:solidFill>
            </a:endParaRPr>
          </a:p>
        </p:txBody>
      </p: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80BABF08-E32F-434A-AB4C-85B364A606BC}"/>
              </a:ext>
            </a:extLst>
          </p:cNvPr>
          <p:cNvCxnSpPr>
            <a:cxnSpLocks/>
          </p:cNvCxnSpPr>
          <p:nvPr/>
        </p:nvCxnSpPr>
        <p:spPr>
          <a:xfrm flipV="1">
            <a:off x="2822976" y="4450458"/>
            <a:ext cx="350662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33A776-264B-6843-BCAB-984B251377F4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机器监控</a:t>
            </a:r>
            <a:r>
              <a:rPr lang="en-US" altLang="zh-CN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自定义分组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E26AD-0924-4C46-9078-81F0074FA3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54" y="1413540"/>
            <a:ext cx="10225135" cy="47125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99B0FC-AD8F-7640-BB4A-8A63AF657308}"/>
              </a:ext>
            </a:extLst>
          </p:cNvPr>
          <p:cNvSpPr txBox="1"/>
          <p:nvPr/>
        </p:nvSpPr>
        <p:spPr>
          <a:xfrm>
            <a:off x="2952725" y="4248199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31D1A"/>
                </a:solidFill>
              </a:rPr>
              <a:t>分组下</a:t>
            </a:r>
            <a:r>
              <a:rPr kumimoji="1" lang="en-US" altLang="zh-CN" dirty="0">
                <a:solidFill>
                  <a:srgbClr val="E31D1A"/>
                </a:solidFill>
              </a:rPr>
              <a:t>IP</a:t>
            </a:r>
            <a:endParaRPr kumimoji="1" lang="zh-CN" altLang="en-US" dirty="0">
              <a:solidFill>
                <a:srgbClr val="E31D1A"/>
              </a:solidFill>
            </a:endParaRPr>
          </a:p>
        </p:txBody>
      </p:sp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319B3E77-3140-B94C-8CD9-AE526607B199}"/>
              </a:ext>
            </a:extLst>
          </p:cNvPr>
          <p:cNvCxnSpPr>
            <a:cxnSpLocks/>
          </p:cNvCxnSpPr>
          <p:nvPr/>
        </p:nvCxnSpPr>
        <p:spPr>
          <a:xfrm flipV="1">
            <a:off x="2631185" y="4536231"/>
            <a:ext cx="350662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FCC3F34-3B6E-3F40-A5BB-865ADEE80B8C}"/>
              </a:ext>
            </a:extLst>
          </p:cNvPr>
          <p:cNvSpPr txBox="1"/>
          <p:nvPr/>
        </p:nvSpPr>
        <p:spPr>
          <a:xfrm>
            <a:off x="9001397" y="2237566"/>
            <a:ext cx="95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31D1A"/>
                </a:solidFill>
              </a:rPr>
              <a:t>指标</a:t>
            </a:r>
            <a:r>
              <a:rPr kumimoji="1" lang="en-US" altLang="zh-CN" dirty="0">
                <a:solidFill>
                  <a:srgbClr val="E31D1A"/>
                </a:solidFill>
              </a:rPr>
              <a:t>++</a:t>
            </a:r>
            <a:endParaRPr kumimoji="1" lang="zh-CN" altLang="en-US" dirty="0">
              <a:solidFill>
                <a:srgbClr val="E31D1A"/>
              </a:solidFill>
            </a:endParaRP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1CB652DB-46AF-524D-B99D-B9ABD7479C8A}"/>
              </a:ext>
            </a:extLst>
          </p:cNvPr>
          <p:cNvCxnSpPr>
            <a:cxnSpLocks/>
          </p:cNvCxnSpPr>
          <p:nvPr/>
        </p:nvCxnSpPr>
        <p:spPr>
          <a:xfrm flipV="1">
            <a:off x="8785373" y="2565668"/>
            <a:ext cx="350662" cy="288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CE52B35-DF93-A040-BEC3-3BD18D55D583}"/>
              </a:ext>
            </a:extLst>
          </p:cNvPr>
          <p:cNvSpPr txBox="1"/>
          <p:nvPr/>
        </p:nvSpPr>
        <p:spPr>
          <a:xfrm>
            <a:off x="3744813" y="151189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E31D1A"/>
                </a:solidFill>
              </a:rPr>
              <a:t>MDC</a:t>
            </a:r>
            <a:r>
              <a:rPr kumimoji="1" lang="zh-CN" altLang="en-US" dirty="0">
                <a:solidFill>
                  <a:srgbClr val="E31D1A"/>
                </a:solidFill>
              </a:rPr>
              <a:t>里自己创建的分组</a:t>
            </a: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B9400ECD-14D2-2D43-A92A-31296F6728BA}"/>
              </a:ext>
            </a:extLst>
          </p:cNvPr>
          <p:cNvCxnSpPr/>
          <p:nvPr/>
        </p:nvCxnSpPr>
        <p:spPr>
          <a:xfrm flipV="1">
            <a:off x="3404077" y="1767989"/>
            <a:ext cx="432048" cy="1440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29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300AC2-E846-E144-BAD5-53BDF72580D3}"/>
              </a:ext>
            </a:extLst>
          </p:cNvPr>
          <p:cNvSpPr txBox="1"/>
          <p:nvPr/>
        </p:nvSpPr>
        <p:spPr>
          <a:xfrm>
            <a:off x="936501" y="143743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514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如何使用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5C36D88-0AD4-BC45-81DE-2FF7A90A1692}"/>
              </a:ext>
            </a:extLst>
          </p:cNvPr>
          <p:cNvGrpSpPr/>
          <p:nvPr/>
        </p:nvGrpSpPr>
        <p:grpSpPr>
          <a:xfrm>
            <a:off x="1548569" y="1799927"/>
            <a:ext cx="8424936" cy="3496565"/>
            <a:chOff x="1368549" y="2087959"/>
            <a:chExt cx="8424936" cy="349656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BDD499-E25C-2448-9E74-403297C2737F}"/>
                </a:ext>
              </a:extLst>
            </p:cNvPr>
            <p:cNvSpPr txBox="1"/>
            <p:nvPr/>
          </p:nvSpPr>
          <p:spPr>
            <a:xfrm>
              <a:off x="1368549" y="2087959"/>
              <a:ext cx="84249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C514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如何使用</a:t>
              </a:r>
              <a:r>
                <a:rPr lang="en-US" altLang="zh-CN" sz="3200" dirty="0">
                  <a:solidFill>
                    <a:srgbClr val="C514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Origin-MDC</a:t>
              </a:r>
              <a:r>
                <a:rPr lang="zh-CN" altLang="en-US" sz="3200" dirty="0">
                  <a:solidFill>
                    <a:srgbClr val="C514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平台，更好的用来监控告警！</a:t>
              </a:r>
            </a:p>
            <a:p>
              <a:endParaRPr kumimoji="1" lang="zh-CN" altLang="en-US" sz="3200" dirty="0"/>
            </a:p>
          </p:txBody>
        </p:sp>
        <p:graphicFrame>
          <p:nvGraphicFramePr>
            <p:cNvPr id="37" name="图示 36">
              <a:extLst>
                <a:ext uri="{FF2B5EF4-FFF2-40B4-BE49-F238E27FC236}">
                  <a16:creationId xmlns:a16="http://schemas.microsoft.com/office/drawing/2014/main" id="{8007267E-FD53-984C-889F-7C3E7DAB35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3918314"/>
                </p:ext>
              </p:extLst>
            </p:nvPr>
          </p:nvGraphicFramePr>
          <p:xfrm>
            <a:off x="2952725" y="3600127"/>
            <a:ext cx="5208843" cy="19843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31295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Status xmlns="bf3a83eb-5120-42a3-95d2-6c0a2bd73c1f" xsi:nil="true"/>
    <ViewCount xmlns="bf3a83eb-5120-42a3-95d2-6c0a2bd73c1f">2</ViewCount>
    <SecSiteId xmlns="bf3a83eb-5120-42a3-95d2-6c0a2bd73c1f" xsi:nil="true"/>
    <CustomTitle xmlns="bf3a83eb-5120-42a3-95d2-6c0a2bd73c1f" xsi:nil="true"/>
    <ItemActionField xmlns="bf3a83eb-5120-42a3-95d2-6c0a2bd73c1f" xsi:nil="true"/>
    <SecWebId xmlns="bf3a83eb-5120-42a3-95d2-6c0a2bd73c1f" xsi:nil="true"/>
    <SecListId xmlns="bf3a83eb-5120-42a3-95d2-6c0a2bd73c1f" xsi:nil="true"/>
    <SecItemId xmlns="bf3a83eb-5120-42a3-95d2-6c0a2bd73c1f" xsi:nil="true"/>
    <_dlc_DocId xmlns="d6cb355c-aa4c-4bb3-b40c-5d9bdbaeea60">TQ3MC5TA5VHJ-1491350304-2</_dlc_DocId>
    <_dlc_DocIdUrl xmlns="d6cb355c-aa4c-4bb3-b40c-5d9bdbaeea60">
      <Url>https://idoc.jd.com/sites/1WsE0UC2/sXs1P83p/_layouts/15/DocIdRedir.aspx?ID=TQ3MC5TA5VHJ-1491350304-2</Url>
      <Description>TQ3MC5TA5VHJ-1491350304-2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59C2CF8ACF0C5A49BAF1337540E57F51" ma:contentTypeVersion="8" ma:contentTypeDescription="新建文档。" ma:contentTypeScope="" ma:versionID="cfdff74012165bf74590515a6bec1ab2">
  <xsd:schema xmlns:xsd="http://www.w3.org/2001/XMLSchema" xmlns:xs="http://www.w3.org/2001/XMLSchema" xmlns:p="http://schemas.microsoft.com/office/2006/metadata/properties" xmlns:ns2="d6cb355c-aa4c-4bb3-b40c-5d9bdbaeea60" xmlns:ns3="bf3a83eb-5120-42a3-95d2-6c0a2bd73c1f" targetNamespace="http://schemas.microsoft.com/office/2006/metadata/properties" ma:root="true" ma:fieldsID="89fd2b1ce9a2788fa25a75523788e489" ns2:_="" ns3:_="">
    <xsd:import namespace="d6cb355c-aa4c-4bb3-b40c-5d9bdbaeea60"/>
    <xsd:import namespace="bf3a83eb-5120-42a3-95d2-6c0a2bd73c1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ustomTitle" minOccurs="0"/>
                <xsd:element ref="ns3:ItemActionField" minOccurs="0"/>
                <xsd:element ref="ns3:ViewCount" minOccurs="0"/>
                <xsd:element ref="ns3:SecStatus" minOccurs="0"/>
                <xsd:element ref="ns3:SecSiteId" minOccurs="0"/>
                <xsd:element ref="ns3:SecWebId" minOccurs="0"/>
                <xsd:element ref="ns3:SecListId" minOccurs="0"/>
                <xsd:element ref="ns3:SecItem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b355c-aa4c-4bb3-b40c-5d9bdbaeea6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文档 ID 值" ma:description="分配至此项的文档 ID 值。" ma:internalName="_dlc_DocId" ma:readOnly="true">
      <xsd:simpleType>
        <xsd:restriction base="dms:Text"/>
      </xsd:simpleType>
    </xsd:element>
    <xsd:element name="_dlc_DocIdUrl" ma:index="9" nillable="true" ma:displayName="文档 ID" ma:description="此文档的永久链接。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永久 ID" ma:description="在添加过程中保留 ID。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a83eb-5120-42a3-95d2-6c0a2bd73c1f" elementFormDefault="qualified">
    <xsd:import namespace="http://schemas.microsoft.com/office/2006/documentManagement/types"/>
    <xsd:import namespace="http://schemas.microsoft.com/office/infopath/2007/PartnerControls"/>
    <xsd:element name="CustomTitle" ma:index="11" nillable="true" ma:displayName="标题" ma:internalName="CustomTitle">
      <xsd:simpleType>
        <xsd:restriction base="dms:Unknown"/>
      </xsd:simpleType>
    </xsd:element>
    <xsd:element name="ItemActionField" ma:index="12" nillable="true" ma:displayName="操作" ma:internalName="ItemActionField">
      <xsd:simpleType>
        <xsd:restriction base="dms:Unknown"/>
      </xsd:simpleType>
    </xsd:element>
    <xsd:element name="ViewCount" ma:index="13" nillable="true" ma:displayName="ViewCount" ma:decimals="0" ma:hidden="true" ma:internalName="ViewCount">
      <xsd:simpleType>
        <xsd:restriction base="dms:Number"/>
      </xsd:simpleType>
    </xsd:element>
    <xsd:element name="SecStatus" ma:index="14" nillable="true" ma:displayName="已加密" ma:internalName="SecStatus">
      <xsd:simpleType>
        <xsd:restriction base="dms:Text"/>
      </xsd:simpleType>
    </xsd:element>
    <xsd:element name="SecSiteId" ma:index="15" nillable="true" ma:displayName="SecSiteId" ma:hidden="true" ma:internalName="SecSiteId">
      <xsd:simpleType>
        <xsd:restriction base="dms:Text"/>
      </xsd:simpleType>
    </xsd:element>
    <xsd:element name="SecWebId" ma:index="16" nillable="true" ma:displayName="SecWebId" ma:internalName="SecWebId">
      <xsd:simpleType>
        <xsd:restriction base="dms:Text"/>
      </xsd:simpleType>
    </xsd:element>
    <xsd:element name="SecListId" ma:index="17" nillable="true" ma:displayName="SecListId" ma:hidden="true" ma:internalName="SecListId">
      <xsd:simpleType>
        <xsd:restriction base="dms:Text"/>
      </xsd:simpleType>
    </xsd:element>
    <xsd:element name="SecItemId" ma:index="18" nillable="true" ma:displayName="SecItemId" ma:hidden="true" ma:internalName="SecItem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AEC9D3-0788-4F18-BA08-D9C3256603D0}">
  <ds:schemaRefs>
    <ds:schemaRef ds:uri="http://schemas.microsoft.com/office/2006/documentManagement/types"/>
    <ds:schemaRef ds:uri="http://purl.org/dc/elements/1.1/"/>
    <ds:schemaRef ds:uri="http://purl.org/dc/terms/"/>
    <ds:schemaRef ds:uri="d6cb355c-aa4c-4bb3-b40c-5d9bdbaeea60"/>
    <ds:schemaRef ds:uri="http://schemas.microsoft.com/office/2006/metadata/properties"/>
    <ds:schemaRef ds:uri="bf3a83eb-5120-42a3-95d2-6c0a2bd73c1f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B3D9F2-AFAF-4F80-B48B-1DA9208322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6905FD-E608-40D8-88D8-6EE3726ED0A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FB41835-DA7E-444C-993A-E7E8EC3EAA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cb355c-aa4c-4bb3-b40c-5d9bdbaeea60"/>
    <ds:schemaRef ds:uri="bf3a83eb-5120-42a3-95d2-6c0a2bd73c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39466</TotalTime>
  <Words>429</Words>
  <Application>Microsoft Macintosh PowerPoint</Application>
  <PresentationFormat>自定义</PresentationFormat>
  <Paragraphs>107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宋体</vt:lpstr>
      <vt:lpstr>Microsoft YaHei</vt:lpstr>
      <vt:lpstr>Microsoft YaHei</vt:lpstr>
      <vt:lpstr>造字工房悦黑体验版常规体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Microsoft Office User</cp:lastModifiedBy>
  <cp:revision>1166</cp:revision>
  <dcterms:created xsi:type="dcterms:W3CDTF">2017-08-23T13:00:00Z</dcterms:created>
  <dcterms:modified xsi:type="dcterms:W3CDTF">2021-08-31T06:34:24Z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ContentTypeId">
    <vt:lpwstr>0x01010059C2CF8ACF0C5A49BAF1337540E57F51</vt:lpwstr>
  </property>
  <property fmtid="{D5CDD505-2E9C-101B-9397-08002B2CF9AE}" pid="4" name="_dlc_DocIdItemGuid">
    <vt:lpwstr>047b80f3-4f2e-4777-8f89-01cc11bff3cb</vt:lpwstr>
  </property>
</Properties>
</file>